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8" r:id="rId1"/>
  </p:sldMasterIdLst>
  <p:sldIdLst>
    <p:sldId id="256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1F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41" autoAdjust="0"/>
  </p:normalViewPr>
  <p:slideViewPr>
    <p:cSldViewPr snapToGrid="0">
      <p:cViewPr varScale="1">
        <p:scale>
          <a:sx n="42" d="100"/>
          <a:sy n="42" d="100"/>
        </p:scale>
        <p:origin x="23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28563"/>
            <a:ext cx="5044547" cy="39858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341" y="6129999"/>
            <a:ext cx="1730873" cy="4000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3741224"/>
            <a:ext cx="5044548" cy="239825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125340" y="3741224"/>
            <a:ext cx="1730874" cy="239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682" y="3948691"/>
            <a:ext cx="4551951" cy="1983323"/>
          </a:xfrm>
        </p:spPr>
        <p:txBody>
          <a:bodyPr anchor="b">
            <a:noAutofit/>
          </a:bodyPr>
          <a:lstStyle>
            <a:lvl1pPr algn="r"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681" y="6346947"/>
            <a:ext cx="4581076" cy="1614437"/>
          </a:xfrm>
        </p:spPr>
        <p:txBody>
          <a:bodyPr>
            <a:normAutofit/>
          </a:bodyPr>
          <a:lstStyle>
            <a:lvl1pPr marL="0" indent="0" algn="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16741" y="8574494"/>
            <a:ext cx="1543050" cy="527403"/>
          </a:xfrm>
        </p:spPr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0051" y="8574496"/>
            <a:ext cx="3016250" cy="527403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3972709"/>
            <a:ext cx="1027720" cy="1959305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57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2" y="6805669"/>
            <a:ext cx="5171078" cy="786474"/>
          </a:xfrm>
        </p:spPr>
        <p:txBody>
          <a:bodyPr anchor="b">
            <a:normAutofit/>
          </a:bodyPr>
          <a:lstStyle>
            <a:lvl1pPr>
              <a:defRPr sz="1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8729" y="880531"/>
            <a:ext cx="5172401" cy="518494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051" y="7592142"/>
            <a:ext cx="5171079" cy="7912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5226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05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1" y="880529"/>
            <a:ext cx="5172401" cy="518952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6803824"/>
            <a:ext cx="5166863" cy="1591437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5668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03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941" y="891199"/>
            <a:ext cx="4818860" cy="4385421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742079" y="5287769"/>
            <a:ext cx="4490798" cy="79295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6803824"/>
            <a:ext cx="5177939" cy="1591437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3227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  <p:sp>
        <p:nvSpPr>
          <p:cNvPr id="27" name="TextBox 26"/>
          <p:cNvSpPr txBox="1"/>
          <p:nvPr/>
        </p:nvSpPr>
        <p:spPr>
          <a:xfrm>
            <a:off x="203199" y="1080612"/>
            <a:ext cx="40005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25393" y="4331273"/>
            <a:ext cx="342900" cy="84467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7982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8" y="6803824"/>
            <a:ext cx="5172401" cy="8519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7655772"/>
            <a:ext cx="5172401" cy="739489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3227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851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99472" y="3364818"/>
            <a:ext cx="164592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04833" y="4355419"/>
            <a:ext cx="1645920" cy="420840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8810" y="3375483"/>
            <a:ext cx="164592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59783" y="4344754"/>
            <a:ext cx="1645920" cy="420840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19602" y="3375483"/>
            <a:ext cx="164592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3925140" y="4344752"/>
            <a:ext cx="1645920" cy="420840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289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399294" y="6207505"/>
            <a:ext cx="1644193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99294" y="3375483"/>
            <a:ext cx="1644193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399294" y="7039883"/>
            <a:ext cx="1644193" cy="153461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2873" y="6207505"/>
            <a:ext cx="1661303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52873" y="3375483"/>
            <a:ext cx="1661303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52112" y="7039881"/>
            <a:ext cx="1663503" cy="153461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23271" y="6207505"/>
            <a:ext cx="164575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3923271" y="3375483"/>
            <a:ext cx="1645750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3923201" y="7039878"/>
            <a:ext cx="1647929" cy="153461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113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9020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1048648" y="4443216"/>
            <a:ext cx="9912579" cy="102614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8598" y="880529"/>
            <a:ext cx="802202" cy="6445019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2681" y="880531"/>
            <a:ext cx="4932269" cy="769396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858" y="8574494"/>
            <a:ext cx="1543050" cy="527403"/>
          </a:xfrm>
        </p:spPr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2681" y="8574496"/>
            <a:ext cx="3389219" cy="527403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3364" y="7846945"/>
            <a:ext cx="862227" cy="1838922"/>
          </a:xfrm>
        </p:spPr>
        <p:txBody>
          <a:bodyPr anchor="t"/>
          <a:lstStyle>
            <a:lvl1pPr algn="ctr">
              <a:defRPr/>
            </a:lvl1pPr>
          </a:lstStyle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854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786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3941069"/>
            <a:ext cx="6871477" cy="2422384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4145404"/>
            <a:ext cx="5166863" cy="1575583"/>
          </a:xfrm>
        </p:spPr>
        <p:txBody>
          <a:bodyPr anchor="ctr">
            <a:normAutofit/>
          </a:bodyPr>
          <a:lstStyle>
            <a:lvl1pPr algn="r">
              <a:defRPr sz="27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729" y="6113138"/>
            <a:ext cx="5166863" cy="2461358"/>
          </a:xfrm>
        </p:spPr>
        <p:txBody>
          <a:bodyPr>
            <a:normAutofit/>
          </a:bodyPr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24358" y="8574494"/>
            <a:ext cx="1543050" cy="527403"/>
          </a:xfrm>
        </p:spPr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0050" y="8574496"/>
            <a:ext cx="3626005" cy="527403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2329" y="4145406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830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1087996"/>
            <a:ext cx="5165543" cy="156135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1" y="3375483"/>
            <a:ext cx="2518424" cy="519901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5846" y="3375483"/>
            <a:ext cx="2519746" cy="519901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67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8000"/>
            <a:ext cx="5172401" cy="156135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741" y="3375485"/>
            <a:ext cx="2358810" cy="10011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729" y="4376680"/>
            <a:ext cx="2525284" cy="419781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1985" y="3375483"/>
            <a:ext cx="2359145" cy="99966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5847" y="4376680"/>
            <a:ext cx="2525283" cy="419781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12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17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5787913" y="2850267"/>
            <a:ext cx="1083564" cy="20839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783077" y="880533"/>
            <a:ext cx="1074923" cy="1976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12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7994"/>
            <a:ext cx="5172401" cy="1561358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789" y="3375485"/>
            <a:ext cx="2935341" cy="51990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051" y="3375484"/>
            <a:ext cx="2097180" cy="5199013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880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33217" y="3375485"/>
            <a:ext cx="2937913" cy="5199006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3375485"/>
            <a:ext cx="2098865" cy="5199011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106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9906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3375483"/>
            <a:ext cx="5165542" cy="519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25911" y="8574494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2CDFA-4DCB-475D-9397-08DEA5953048}" type="datetimeFigureOut">
              <a:rPr lang="nb-NO" smtClean="0"/>
              <a:t>29.08.2025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574496"/>
            <a:ext cx="36260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86450" y="1087997"/>
            <a:ext cx="868256" cy="15755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5502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  <p:sldLayoutId id="2147484053" r:id="rId15"/>
    <p:sldLayoutId id="2147484054" r:id="rId16"/>
    <p:sldLayoutId id="214748405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7000">
              <a:schemeClr val="accent5">
                <a:lumMod val="75000"/>
              </a:schemeClr>
            </a:gs>
            <a:gs pos="56000">
              <a:schemeClr val="accent1">
                <a:lumMod val="60000"/>
                <a:lumOff val="40000"/>
              </a:schemeClr>
            </a:gs>
            <a:gs pos="75000">
              <a:schemeClr val="accent1">
                <a:lumMod val="75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CF9E1AD4-5730-8FCD-370D-AB067F91F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462" y="7092190"/>
            <a:ext cx="6671075" cy="681717"/>
          </a:xfrm>
        </p:spPr>
        <p:txBody>
          <a:bodyPr>
            <a:noAutofit/>
          </a:bodyPr>
          <a:lstStyle/>
          <a:p>
            <a:pPr algn="l"/>
            <a:r>
              <a:rPr lang="nb-NO" sz="1400" dirty="0">
                <a:solidFill>
                  <a:schemeClr val="bg1"/>
                </a:solidFill>
              </a:rPr>
              <a:t>Trygve Danbolt Øygard er </a:t>
            </a:r>
            <a:r>
              <a:rPr lang="nb-NO" sz="1400" dirty="0" err="1">
                <a:solidFill>
                  <a:schemeClr val="bg1"/>
                </a:solidFill>
              </a:rPr>
              <a:t>dagleg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err="1">
                <a:solidFill>
                  <a:schemeClr val="bg1"/>
                </a:solidFill>
              </a:rPr>
              <a:t>leiar</a:t>
            </a:r>
            <a:r>
              <a:rPr lang="nb-NO" sz="1400" dirty="0">
                <a:solidFill>
                  <a:schemeClr val="bg1"/>
                </a:solidFill>
              </a:rPr>
              <a:t> på </a:t>
            </a:r>
            <a:r>
              <a:rPr lang="nb-NO" sz="1400" dirty="0" err="1">
                <a:solidFill>
                  <a:schemeClr val="bg1"/>
                </a:solidFill>
              </a:rPr>
              <a:t>Kjeldsund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err="1">
                <a:solidFill>
                  <a:schemeClr val="bg1"/>
                </a:solidFill>
              </a:rPr>
              <a:t>leirstad</a:t>
            </a:r>
            <a:r>
              <a:rPr lang="nb-NO" sz="1400" dirty="0">
                <a:solidFill>
                  <a:schemeClr val="bg1"/>
                </a:solidFill>
              </a:rPr>
              <a:t> og gjestegard i Indre Herøy. Han er totning og er m.a. utdanna </a:t>
            </a:r>
            <a:r>
              <a:rPr lang="nb-NO" sz="1400" dirty="0" err="1">
                <a:solidFill>
                  <a:schemeClr val="bg1"/>
                </a:solidFill>
              </a:rPr>
              <a:t>naturfagslærar</a:t>
            </a:r>
            <a:r>
              <a:rPr lang="nb-NO" sz="1400" dirty="0">
                <a:solidFill>
                  <a:schemeClr val="bg1"/>
                </a:solidFill>
              </a:rPr>
              <a:t>. Han har </a:t>
            </a:r>
            <a:r>
              <a:rPr lang="nb-NO" sz="1400" dirty="0" err="1">
                <a:solidFill>
                  <a:schemeClr val="bg1"/>
                </a:solidFill>
              </a:rPr>
              <a:t>teke</a:t>
            </a:r>
            <a:r>
              <a:rPr lang="nb-NO" sz="1400" dirty="0">
                <a:solidFill>
                  <a:schemeClr val="bg1"/>
                </a:solidFill>
              </a:rPr>
              <a:t> i bruk sin fagkunnskap i kreative </a:t>
            </a:r>
            <a:r>
              <a:rPr lang="nb-NO" sz="1400" dirty="0" err="1">
                <a:solidFill>
                  <a:schemeClr val="bg1"/>
                </a:solidFill>
              </a:rPr>
              <a:t>måtar</a:t>
            </a:r>
            <a:r>
              <a:rPr lang="nb-NO" sz="1400" dirty="0">
                <a:solidFill>
                  <a:schemeClr val="bg1"/>
                </a:solidFill>
              </a:rPr>
              <a:t> å nå ut med misjon på </a:t>
            </a:r>
            <a:r>
              <a:rPr lang="nb-NO" sz="1400" dirty="0" err="1">
                <a:solidFill>
                  <a:schemeClr val="bg1"/>
                </a:solidFill>
              </a:rPr>
              <a:t>Kjeldsund</a:t>
            </a:r>
            <a:r>
              <a:rPr lang="nb-NO" sz="1400" dirty="0">
                <a:solidFill>
                  <a:schemeClr val="bg1"/>
                </a:solidFill>
              </a:rPr>
              <a:t> for både små og store. Vi får høyre om misjonsarbeidet der, blikket </a:t>
            </a:r>
            <a:r>
              <a:rPr lang="nb-NO" sz="1400" dirty="0" err="1">
                <a:solidFill>
                  <a:schemeClr val="bg1"/>
                </a:solidFill>
              </a:rPr>
              <a:t>dei</a:t>
            </a:r>
            <a:r>
              <a:rPr lang="nb-NO" sz="1400" dirty="0">
                <a:solidFill>
                  <a:schemeClr val="bg1"/>
                </a:solidFill>
              </a:rPr>
              <a:t> har på misjon ut i verda og om den fine utviklinga </a:t>
            </a:r>
            <a:r>
              <a:rPr lang="nb-NO" sz="1400" dirty="0" err="1">
                <a:solidFill>
                  <a:schemeClr val="bg1"/>
                </a:solidFill>
              </a:rPr>
              <a:t>Kjeldsund</a:t>
            </a:r>
            <a:r>
              <a:rPr lang="nb-NO" sz="1400" dirty="0">
                <a:solidFill>
                  <a:schemeClr val="bg1"/>
                </a:solidFill>
              </a:rPr>
              <a:t> står i no. </a:t>
            </a:r>
          </a:p>
          <a:p>
            <a:pPr algn="l"/>
            <a:r>
              <a:rPr lang="nb-NO" sz="1400" dirty="0">
                <a:solidFill>
                  <a:schemeClr val="bg1"/>
                </a:solidFill>
              </a:rPr>
              <a:t>Hilde Lervik Langås skal ta til som misjonskonsulent i NMSU i Møre. Ho er utdanna arkitekt. Og ho brenn for leirarbeid og er med på familieleiren Camp </a:t>
            </a:r>
            <a:r>
              <a:rPr lang="nb-NO" sz="1400" dirty="0" err="1">
                <a:solidFill>
                  <a:schemeClr val="bg1"/>
                </a:solidFill>
              </a:rPr>
              <a:t>Kjeldsund</a:t>
            </a:r>
            <a:r>
              <a:rPr lang="nb-NO" sz="1400" dirty="0">
                <a:solidFill>
                  <a:schemeClr val="bg1"/>
                </a:solidFill>
              </a:rPr>
              <a:t> kvart år</a:t>
            </a:r>
            <a:r>
              <a:rPr lang="nb-NO" sz="1600" dirty="0">
                <a:solidFill>
                  <a:schemeClr val="bg1"/>
                </a:solidFill>
              </a:rPr>
              <a:t>. </a:t>
            </a:r>
            <a:br>
              <a:rPr lang="nb-NO" sz="1600" dirty="0">
                <a:solidFill>
                  <a:schemeClr val="bg1"/>
                </a:solidFill>
              </a:rPr>
            </a:br>
            <a:r>
              <a:rPr lang="nb-NO" sz="1400" dirty="0"/>
              <a:t>Arrangementet er </a:t>
            </a:r>
            <a:r>
              <a:rPr lang="nb-NO" sz="1400" dirty="0" err="1"/>
              <a:t>ope</a:t>
            </a:r>
            <a:r>
              <a:rPr lang="nb-NO" sz="1400" dirty="0"/>
              <a:t> for alle</a:t>
            </a:r>
            <a:r>
              <a:rPr lang="nb-NO" dirty="0"/>
              <a:t>. Inga påmelding. Kollekt til NMS.</a:t>
            </a:r>
            <a:br>
              <a:rPr lang="nb-NO" dirty="0"/>
            </a:br>
            <a:r>
              <a:rPr lang="nb-NO" dirty="0">
                <a:solidFill>
                  <a:schemeClr val="bg1"/>
                </a:solidFill>
              </a:rPr>
              <a:t>                      </a:t>
            </a:r>
            <a:br>
              <a:rPr lang="nb-NO" dirty="0">
                <a:solidFill>
                  <a:schemeClr val="bg1"/>
                </a:solidFill>
              </a:rPr>
            </a:br>
            <a:r>
              <a:rPr lang="nb-NO" dirty="0">
                <a:solidFill>
                  <a:schemeClr val="bg1"/>
                </a:solidFill>
              </a:rPr>
              <a:t>                          </a:t>
            </a:r>
            <a:r>
              <a:rPr lang="nb-NO" dirty="0"/>
              <a:t>Arr.: NMS sitt </a:t>
            </a:r>
            <a:r>
              <a:rPr lang="nb-NO" dirty="0" err="1"/>
              <a:t>områdeutval</a:t>
            </a:r>
            <a:r>
              <a:rPr lang="nb-NO" dirty="0"/>
              <a:t> i Nordre og Austre Sunnmøre</a:t>
            </a:r>
          </a:p>
        </p:txBody>
      </p:sp>
      <p:pic>
        <p:nvPicPr>
          <p:cNvPr id="1026" name="Picture 2" descr="Ingen bildebeskrivelse er tilgjengelig.">
            <a:extLst>
              <a:ext uri="{FF2B5EF4-FFF2-40B4-BE49-F238E27FC236}">
                <a16:creationId xmlns:a16="http://schemas.microsoft.com/office/drawing/2014/main" id="{6D42D035-A360-2E9E-B5E8-089308263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95" y="444511"/>
            <a:ext cx="1359487" cy="135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59D949A1-9DC3-8B2F-79D0-EDAFF2F555FE}"/>
              </a:ext>
            </a:extLst>
          </p:cNvPr>
          <p:cNvSpPr txBox="1"/>
          <p:nvPr/>
        </p:nvSpPr>
        <p:spPr>
          <a:xfrm>
            <a:off x="545350" y="1582190"/>
            <a:ext cx="5392893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 </a:t>
            </a:r>
          </a:p>
          <a:p>
            <a:r>
              <a:rPr lang="nb-NO" sz="2400" dirty="0">
                <a:solidFill>
                  <a:schemeClr val="bg1"/>
                </a:solidFill>
              </a:rPr>
              <a:t>Onsdag 24. september kl.19</a:t>
            </a:r>
          </a:p>
          <a:p>
            <a:r>
              <a:rPr lang="nb-NO" sz="2400" dirty="0">
                <a:solidFill>
                  <a:schemeClr val="bg1"/>
                </a:solidFill>
              </a:rPr>
              <a:t>Borgund menighetshus i Ålesund</a:t>
            </a:r>
          </a:p>
          <a:p>
            <a:r>
              <a:rPr lang="nb-NO" sz="2400" dirty="0">
                <a:solidFill>
                  <a:schemeClr val="bg1"/>
                </a:solidFill>
              </a:rPr>
              <a:t>Det Norske Misjonsselskap, </a:t>
            </a:r>
            <a:br>
              <a:rPr lang="nb-NO" sz="2400" dirty="0">
                <a:solidFill>
                  <a:schemeClr val="bg1"/>
                </a:solidFill>
              </a:rPr>
            </a:br>
            <a:r>
              <a:rPr lang="nb-NO" sz="2400" dirty="0">
                <a:solidFill>
                  <a:schemeClr val="bg1"/>
                </a:solidFill>
              </a:rPr>
              <a:t>Nordre og Austre Sunnmøre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7BC811FA-85C4-CF5C-85FC-9C67F006186D}"/>
              </a:ext>
            </a:extLst>
          </p:cNvPr>
          <p:cNvSpPr txBox="1"/>
          <p:nvPr/>
        </p:nvSpPr>
        <p:spPr>
          <a:xfrm>
            <a:off x="209513" y="6141247"/>
            <a:ext cx="42744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>
                <a:solidFill>
                  <a:schemeClr val="bg1">
                    <a:lumMod val="95000"/>
                    <a:lumOff val="5000"/>
                  </a:schemeClr>
                </a:solidFill>
              </a:rPr>
              <a:t>Vi får musikalske innslag </a:t>
            </a:r>
          </a:p>
          <a:p>
            <a:r>
              <a:rPr lang="nb-NO" dirty="0">
                <a:solidFill>
                  <a:schemeClr val="bg1">
                    <a:lumMod val="95000"/>
                    <a:lumOff val="5000"/>
                  </a:schemeClr>
                </a:solidFill>
              </a:rPr>
              <a:t>Jorunn Bakke Orvik, Kari Sørdal Hagen</a:t>
            </a:r>
          </a:p>
          <a:p>
            <a:r>
              <a:rPr lang="nb-NO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Enkel servering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3CE8571F-F2A3-4281-2F00-4B3DCB632E85}"/>
              </a:ext>
            </a:extLst>
          </p:cNvPr>
          <p:cNvSpPr txBox="1"/>
          <p:nvPr/>
        </p:nvSpPr>
        <p:spPr>
          <a:xfrm>
            <a:off x="209513" y="3775378"/>
            <a:ext cx="4811947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400" dirty="0">
                <a:solidFill>
                  <a:srgbClr val="FF00FF"/>
                </a:solidFill>
              </a:rPr>
              <a:t>Tema: Leir, </a:t>
            </a:r>
            <a:r>
              <a:rPr lang="nb-NO" sz="2400" dirty="0" err="1">
                <a:solidFill>
                  <a:srgbClr val="FF00FF"/>
                </a:solidFill>
              </a:rPr>
              <a:t>leirstad</a:t>
            </a:r>
            <a:r>
              <a:rPr lang="nb-NO" sz="2400" dirty="0">
                <a:solidFill>
                  <a:srgbClr val="FF00FF"/>
                </a:solidFill>
              </a:rPr>
              <a:t> og misjon.</a:t>
            </a:r>
          </a:p>
          <a:p>
            <a:r>
              <a:rPr lang="nb-NO" sz="1600" dirty="0"/>
              <a:t>Vi får møte </a:t>
            </a:r>
            <a:r>
              <a:rPr lang="nb-NO" sz="1600" b="1" dirty="0"/>
              <a:t>Trygve Danbolt Øygard </a:t>
            </a:r>
            <a:r>
              <a:rPr lang="nb-NO" sz="1600" dirty="0"/>
              <a:t>og høyre om korleis misjon vert formidla blant </a:t>
            </a:r>
            <a:r>
              <a:rPr lang="nb-NO" sz="1600" dirty="0" err="1"/>
              <a:t>born</a:t>
            </a:r>
            <a:r>
              <a:rPr lang="nb-NO" sz="1600" dirty="0"/>
              <a:t>, unge, </a:t>
            </a:r>
            <a:r>
              <a:rPr lang="nb-NO" sz="1600" dirty="0" err="1"/>
              <a:t>vaksne</a:t>
            </a:r>
            <a:r>
              <a:rPr lang="nb-NO" sz="1600" dirty="0"/>
              <a:t> og godt </a:t>
            </a:r>
            <a:r>
              <a:rPr lang="nb-NO" sz="1600" dirty="0" err="1"/>
              <a:t>vaksne</a:t>
            </a:r>
            <a:r>
              <a:rPr lang="nb-NO" sz="1600" dirty="0"/>
              <a:t> på </a:t>
            </a:r>
            <a:r>
              <a:rPr lang="nb-NO" sz="1600" dirty="0" err="1"/>
              <a:t>Kjeldsund</a:t>
            </a:r>
            <a:r>
              <a:rPr lang="nb-NO" sz="1600" dirty="0"/>
              <a:t>, den </a:t>
            </a:r>
            <a:r>
              <a:rPr lang="nb-NO" sz="1600" dirty="0" err="1"/>
              <a:t>einaste</a:t>
            </a:r>
            <a:r>
              <a:rPr lang="nb-NO" sz="1600" dirty="0"/>
              <a:t> NMS leirstaden i Møre og Romsdal. </a:t>
            </a:r>
          </a:p>
          <a:p>
            <a:endParaRPr lang="nb-NO" dirty="0"/>
          </a:p>
          <a:p>
            <a:r>
              <a:rPr lang="nb-NO" sz="1600" dirty="0"/>
              <a:t>Vi får møte </a:t>
            </a:r>
            <a:r>
              <a:rPr lang="nb-NO" sz="1600" b="1" dirty="0"/>
              <a:t>Hilde Lervik Langås</a:t>
            </a:r>
            <a:r>
              <a:rPr lang="nb-NO" sz="1600" dirty="0"/>
              <a:t>, </a:t>
            </a:r>
          </a:p>
          <a:p>
            <a:r>
              <a:rPr lang="nb-NO" sz="1600" dirty="0"/>
              <a:t>ny misjonskonsulent i NMSU, Møre </a:t>
            </a:r>
            <a:endParaRPr lang="nb-NO" sz="1400" dirty="0">
              <a:solidFill>
                <a:schemeClr val="bg1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A9E8077B-8280-2355-F4EA-C15EB36F56C0}"/>
              </a:ext>
            </a:extLst>
          </p:cNvPr>
          <p:cNvSpPr txBox="1"/>
          <p:nvPr/>
        </p:nvSpPr>
        <p:spPr>
          <a:xfrm>
            <a:off x="1623382" y="363796"/>
            <a:ext cx="49098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5400" b="1" dirty="0"/>
              <a:t>INSPIRASJONS</a:t>
            </a:r>
          </a:p>
          <a:p>
            <a:r>
              <a:rPr lang="nb-NO" sz="5400" b="1" dirty="0"/>
              <a:t>      - SAMLING</a:t>
            </a:r>
          </a:p>
        </p:txBody>
      </p:sp>
      <p:sp>
        <p:nvSpPr>
          <p:cNvPr id="5" name="AutoShape 4" descr="BirdLife Oslo &amp; Akershus - BirdLife Norge">
            <a:extLst>
              <a:ext uri="{FF2B5EF4-FFF2-40B4-BE49-F238E27FC236}">
                <a16:creationId xmlns:a16="http://schemas.microsoft.com/office/drawing/2014/main" id="{4CA42D0A-D960-0BEE-8913-352DA9411E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800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n-NO"/>
          </a:p>
        </p:txBody>
      </p:sp>
      <p:pic>
        <p:nvPicPr>
          <p:cNvPr id="1032" name="Picture 8" descr="Inga skildring tilgjengeleg for biletet.">
            <a:extLst>
              <a:ext uri="{FF2B5EF4-FFF2-40B4-BE49-F238E27FC236}">
                <a16:creationId xmlns:a16="http://schemas.microsoft.com/office/drawing/2014/main" id="{5D4A702B-7358-11C6-C2C5-47463764DA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2" r="5781" b="37999"/>
          <a:stretch/>
        </p:blipFill>
        <p:spPr bwMode="auto">
          <a:xfrm>
            <a:off x="4015052" y="5381347"/>
            <a:ext cx="950520" cy="103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882D01E-CA37-E4AE-EF36-05E30C96EC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6" t="8515" r="7253" b="4374"/>
          <a:stretch/>
        </p:blipFill>
        <p:spPr bwMode="auto">
          <a:xfrm>
            <a:off x="5003711" y="3391007"/>
            <a:ext cx="1865690" cy="199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D7995425-1337-07D2-F278-D96A10E8F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656" y="5381347"/>
            <a:ext cx="1848343" cy="103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574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467</TotalTime>
  <Words>229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Asbjørg Oksavik Sve</dc:creator>
  <cp:lastModifiedBy>Laila Karin Tusvik Helle</cp:lastModifiedBy>
  <cp:revision>25</cp:revision>
  <cp:lastPrinted>2025-08-29T13:33:32Z</cp:lastPrinted>
  <dcterms:created xsi:type="dcterms:W3CDTF">2023-08-18T10:10:33Z</dcterms:created>
  <dcterms:modified xsi:type="dcterms:W3CDTF">2025-08-29T13:34:11Z</dcterms:modified>
</cp:coreProperties>
</file>