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2997"/>
            <a:ext cx="8640910" cy="4654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0669" y="3162349"/>
            <a:ext cx="7592695" cy="1248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30669" y="3162349"/>
            <a:ext cx="7592695" cy="1248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9707" y="1655132"/>
            <a:ext cx="734458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629" y="1900712"/>
            <a:ext cx="8110741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85725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MIDTAUSTEN</a:t>
            </a:r>
            <a:endParaRPr sz="60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/>
              <a:t>Ein</a:t>
            </a:r>
            <a:r>
              <a:rPr dirty="0" sz="2000" spc="160" b="0">
                <a:latin typeface="Times New Roman"/>
                <a:cs typeface="Times New Roman"/>
              </a:rPr>
              <a:t> </a:t>
            </a:r>
            <a:r>
              <a:rPr dirty="0" sz="2000"/>
              <a:t>presentasjon</a:t>
            </a:r>
            <a:r>
              <a:rPr dirty="0" sz="2000" spc="125" b="0">
                <a:latin typeface="Times New Roman"/>
                <a:cs typeface="Times New Roman"/>
              </a:rPr>
              <a:t> </a:t>
            </a:r>
            <a:r>
              <a:rPr dirty="0" sz="2000"/>
              <a:t>av</a:t>
            </a:r>
            <a:r>
              <a:rPr dirty="0" sz="2000" spc="160" b="0">
                <a:latin typeface="Times New Roman"/>
                <a:cs typeface="Times New Roman"/>
              </a:rPr>
              <a:t> </a:t>
            </a:r>
            <a:r>
              <a:rPr dirty="0" sz="2000"/>
              <a:t>NMS</a:t>
            </a:r>
            <a:r>
              <a:rPr dirty="0" sz="2000" spc="165" b="0">
                <a:latin typeface="Times New Roman"/>
                <a:cs typeface="Times New Roman"/>
              </a:rPr>
              <a:t> </a:t>
            </a:r>
            <a:r>
              <a:rPr dirty="0" sz="2000"/>
              <a:t>sitt</a:t>
            </a:r>
            <a:r>
              <a:rPr dirty="0" sz="2000" spc="175" b="0">
                <a:latin typeface="Times New Roman"/>
                <a:cs typeface="Times New Roman"/>
              </a:rPr>
              <a:t> </a:t>
            </a:r>
            <a:r>
              <a:rPr dirty="0" sz="2000"/>
              <a:t>engasjement</a:t>
            </a:r>
            <a:r>
              <a:rPr dirty="0" sz="2000" spc="135" b="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5" b="0">
                <a:latin typeface="Times New Roman"/>
                <a:cs typeface="Times New Roman"/>
              </a:rPr>
              <a:t> </a:t>
            </a:r>
            <a:r>
              <a:rPr dirty="0" sz="2000" spc="-10"/>
              <a:t>regionen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9206" y="1005844"/>
            <a:ext cx="2005556" cy="20040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69048" y="4737627"/>
            <a:ext cx="11391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©LOGGA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WIGGLER/PIXABAY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17500" marR="81661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teologiske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fakultet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Kairo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studentar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arabisktalande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Verdana"/>
              <a:cs typeface="Verdana"/>
            </a:endParaRPr>
          </a:p>
          <a:p>
            <a:pPr marL="317500" marR="767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tidleg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undervising.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7549" y="4739855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2993" y="251462"/>
            <a:ext cx="8667115" cy="4645660"/>
            <a:chOff x="252993" y="251462"/>
            <a:chExt cx="8667115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252993" y="251462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0751" y="256044"/>
              <a:ext cx="5919228" cy="463904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75125" y="755783"/>
            <a:ext cx="2026920" cy="2465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partnarar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Midtausten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Pakistan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støttar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forfølgde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praktisk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økonomisk.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23570" y="473542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4831"/>
            <a:ext cx="612636" cy="6111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983" y="2775206"/>
            <a:ext cx="6888491" cy="10667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</a:pPr>
            <a:r>
              <a:rPr dirty="0"/>
              <a:t>Finn</a:t>
            </a:r>
            <a:r>
              <a:rPr dirty="0" spc="195">
                <a:latin typeface="Times New Roman"/>
                <a:cs typeface="Times New Roman"/>
              </a:rPr>
              <a:t> </a:t>
            </a:r>
            <a:r>
              <a:rPr dirty="0" spc="-25"/>
              <a:t>historiar,</a:t>
            </a:r>
            <a:r>
              <a:rPr dirty="0" spc="225">
                <a:latin typeface="Times New Roman"/>
                <a:cs typeface="Times New Roman"/>
              </a:rPr>
              <a:t> </a:t>
            </a:r>
            <a:r>
              <a:rPr dirty="0"/>
              <a:t>blogg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meir</a:t>
            </a:r>
            <a:r>
              <a:rPr dirty="0" spc="190">
                <a:latin typeface="Times New Roman"/>
                <a:cs typeface="Times New Roman"/>
              </a:rPr>
              <a:t> </a:t>
            </a:r>
            <a:r>
              <a:rPr dirty="0" spc="-10"/>
              <a:t>informasjon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om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kyrkjelyden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/>
              <a:t>sitt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misjonsprosjekt</a:t>
            </a:r>
            <a:r>
              <a:rPr dirty="0" spc="210">
                <a:latin typeface="Times New Roman"/>
                <a:cs typeface="Times New Roman"/>
              </a:rPr>
              <a:t> </a:t>
            </a:r>
            <a:r>
              <a:rPr dirty="0" spc="-20"/>
              <a:t>her: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9425" y="1289576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 marL="6350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3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bidreg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505" y="3883151"/>
            <a:ext cx="611125" cy="61112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762757" y="3886201"/>
            <a:ext cx="2818130" cy="658495"/>
            <a:chOff x="3762757" y="3886201"/>
            <a:chExt cx="2818130" cy="65849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757" y="3886201"/>
              <a:ext cx="1050026" cy="658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7341" y="3886201"/>
              <a:ext cx="1050026" cy="6583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608" y="3886201"/>
              <a:ext cx="1049972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5" y="251464"/>
            <a:ext cx="4320535" cy="464284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2993" y="251462"/>
            <a:ext cx="431927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0"/>
              </a:spcBef>
            </a:pPr>
            <a:endParaRPr sz="4000">
              <a:latin typeface="Times New Roman"/>
              <a:cs typeface="Times New Roman"/>
            </a:endParaRPr>
          </a:p>
          <a:p>
            <a:pPr marL="103124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algn="ctr" marR="15875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  <a:p>
            <a:pPr algn="ctr" marR="15875">
              <a:lnSpc>
                <a:spcPct val="100000"/>
              </a:lnSpc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00329" y="473542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61498" y="2740910"/>
              <a:ext cx="1445260" cy="294640"/>
            </a:xfrm>
            <a:custGeom>
              <a:avLst/>
              <a:gdLst/>
              <a:ahLst/>
              <a:cxnLst/>
              <a:rect l="l" t="t" r="r" b="b"/>
              <a:pathLst>
                <a:path w="1445260" h="294639">
                  <a:moveTo>
                    <a:pt x="722380" y="0"/>
                  </a:moveTo>
                  <a:lnTo>
                    <a:pt x="648521" y="759"/>
                  </a:lnTo>
                  <a:lnTo>
                    <a:pt x="576796" y="2988"/>
                  </a:lnTo>
                  <a:lnTo>
                    <a:pt x="507567" y="6612"/>
                  </a:lnTo>
                  <a:lnTo>
                    <a:pt x="441198" y="11557"/>
                  </a:lnTo>
                  <a:lnTo>
                    <a:pt x="378052" y="17751"/>
                  </a:lnTo>
                  <a:lnTo>
                    <a:pt x="318491" y="25118"/>
                  </a:lnTo>
                  <a:lnTo>
                    <a:pt x="262880" y="33584"/>
                  </a:lnTo>
                  <a:lnTo>
                    <a:pt x="211581" y="43077"/>
                  </a:lnTo>
                  <a:lnTo>
                    <a:pt x="164957" y="53522"/>
                  </a:lnTo>
                  <a:lnTo>
                    <a:pt x="123371" y="64844"/>
                  </a:lnTo>
                  <a:lnTo>
                    <a:pt x="87187" y="76971"/>
                  </a:lnTo>
                  <a:lnTo>
                    <a:pt x="32476" y="103341"/>
                  </a:lnTo>
                  <a:lnTo>
                    <a:pt x="3729" y="132040"/>
                  </a:lnTo>
                  <a:lnTo>
                    <a:pt x="0" y="147078"/>
                  </a:lnTo>
                  <a:lnTo>
                    <a:pt x="3729" y="162112"/>
                  </a:lnTo>
                  <a:lnTo>
                    <a:pt x="32476" y="190805"/>
                  </a:lnTo>
                  <a:lnTo>
                    <a:pt x="87187" y="217170"/>
                  </a:lnTo>
                  <a:lnTo>
                    <a:pt x="123371" y="229295"/>
                  </a:lnTo>
                  <a:lnTo>
                    <a:pt x="164957" y="240616"/>
                  </a:lnTo>
                  <a:lnTo>
                    <a:pt x="211581" y="251060"/>
                  </a:lnTo>
                  <a:lnTo>
                    <a:pt x="262880" y="260552"/>
                  </a:lnTo>
                  <a:lnTo>
                    <a:pt x="318491" y="269018"/>
                  </a:lnTo>
                  <a:lnTo>
                    <a:pt x="378052" y="276384"/>
                  </a:lnTo>
                  <a:lnTo>
                    <a:pt x="441198" y="282577"/>
                  </a:lnTo>
                  <a:lnTo>
                    <a:pt x="507567" y="287523"/>
                  </a:lnTo>
                  <a:lnTo>
                    <a:pt x="576796" y="291147"/>
                  </a:lnTo>
                  <a:lnTo>
                    <a:pt x="648521" y="293375"/>
                  </a:lnTo>
                  <a:lnTo>
                    <a:pt x="722380" y="294135"/>
                  </a:lnTo>
                  <a:lnTo>
                    <a:pt x="796239" y="293375"/>
                  </a:lnTo>
                  <a:lnTo>
                    <a:pt x="867965" y="291147"/>
                  </a:lnTo>
                  <a:lnTo>
                    <a:pt x="937194" y="287523"/>
                  </a:lnTo>
                  <a:lnTo>
                    <a:pt x="1003563" y="282577"/>
                  </a:lnTo>
                  <a:lnTo>
                    <a:pt x="1066710" y="276384"/>
                  </a:lnTo>
                  <a:lnTo>
                    <a:pt x="1126271" y="269018"/>
                  </a:lnTo>
                  <a:lnTo>
                    <a:pt x="1181883" y="260552"/>
                  </a:lnTo>
                  <a:lnTo>
                    <a:pt x="1233182" y="251060"/>
                  </a:lnTo>
                  <a:lnTo>
                    <a:pt x="1279807" y="240616"/>
                  </a:lnTo>
                  <a:lnTo>
                    <a:pt x="1321393" y="229295"/>
                  </a:lnTo>
                  <a:lnTo>
                    <a:pt x="1357577" y="217170"/>
                  </a:lnTo>
                  <a:lnTo>
                    <a:pt x="1412289" y="190805"/>
                  </a:lnTo>
                  <a:lnTo>
                    <a:pt x="1441037" y="162112"/>
                  </a:lnTo>
                  <a:lnTo>
                    <a:pt x="1444766" y="147078"/>
                  </a:lnTo>
                  <a:lnTo>
                    <a:pt x="1441037" y="132040"/>
                  </a:lnTo>
                  <a:lnTo>
                    <a:pt x="1412289" y="103341"/>
                  </a:lnTo>
                  <a:lnTo>
                    <a:pt x="1357577" y="76971"/>
                  </a:lnTo>
                  <a:lnTo>
                    <a:pt x="1321393" y="64844"/>
                  </a:lnTo>
                  <a:lnTo>
                    <a:pt x="1279807" y="53522"/>
                  </a:lnTo>
                  <a:lnTo>
                    <a:pt x="1233182" y="43077"/>
                  </a:lnTo>
                  <a:lnTo>
                    <a:pt x="1181883" y="33584"/>
                  </a:lnTo>
                  <a:lnTo>
                    <a:pt x="1126271" y="25118"/>
                  </a:lnTo>
                  <a:lnTo>
                    <a:pt x="1066710" y="17751"/>
                  </a:lnTo>
                  <a:lnTo>
                    <a:pt x="1003563" y="11557"/>
                  </a:lnTo>
                  <a:lnTo>
                    <a:pt x="937194" y="6612"/>
                  </a:lnTo>
                  <a:lnTo>
                    <a:pt x="867965" y="2988"/>
                  </a:lnTo>
                  <a:lnTo>
                    <a:pt x="796239" y="759"/>
                  </a:lnTo>
                  <a:lnTo>
                    <a:pt x="72238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61498" y="2740910"/>
              <a:ext cx="1445260" cy="294640"/>
            </a:xfrm>
            <a:custGeom>
              <a:avLst/>
              <a:gdLst/>
              <a:ahLst/>
              <a:cxnLst/>
              <a:rect l="l" t="t" r="r" b="b"/>
              <a:pathLst>
                <a:path w="1445260" h="294639">
                  <a:moveTo>
                    <a:pt x="0" y="147078"/>
                  </a:moveTo>
                  <a:lnTo>
                    <a:pt x="32476" y="103341"/>
                  </a:lnTo>
                  <a:lnTo>
                    <a:pt x="87187" y="76971"/>
                  </a:lnTo>
                  <a:lnTo>
                    <a:pt x="123371" y="64844"/>
                  </a:lnTo>
                  <a:lnTo>
                    <a:pt x="164957" y="53522"/>
                  </a:lnTo>
                  <a:lnTo>
                    <a:pt x="211581" y="43077"/>
                  </a:lnTo>
                  <a:lnTo>
                    <a:pt x="262880" y="33584"/>
                  </a:lnTo>
                  <a:lnTo>
                    <a:pt x="318491" y="25118"/>
                  </a:lnTo>
                  <a:lnTo>
                    <a:pt x="378052" y="17751"/>
                  </a:lnTo>
                  <a:lnTo>
                    <a:pt x="441198" y="11557"/>
                  </a:lnTo>
                  <a:lnTo>
                    <a:pt x="507567" y="6612"/>
                  </a:lnTo>
                  <a:lnTo>
                    <a:pt x="576796" y="2988"/>
                  </a:lnTo>
                  <a:lnTo>
                    <a:pt x="648521" y="759"/>
                  </a:lnTo>
                  <a:lnTo>
                    <a:pt x="722380" y="0"/>
                  </a:lnTo>
                  <a:lnTo>
                    <a:pt x="796239" y="759"/>
                  </a:lnTo>
                  <a:lnTo>
                    <a:pt x="867965" y="2988"/>
                  </a:lnTo>
                  <a:lnTo>
                    <a:pt x="937194" y="6612"/>
                  </a:lnTo>
                  <a:lnTo>
                    <a:pt x="1003563" y="11557"/>
                  </a:lnTo>
                  <a:lnTo>
                    <a:pt x="1066710" y="17751"/>
                  </a:lnTo>
                  <a:lnTo>
                    <a:pt x="1126271" y="25118"/>
                  </a:lnTo>
                  <a:lnTo>
                    <a:pt x="1181883" y="33584"/>
                  </a:lnTo>
                  <a:lnTo>
                    <a:pt x="1233182" y="43077"/>
                  </a:lnTo>
                  <a:lnTo>
                    <a:pt x="1279807" y="53522"/>
                  </a:lnTo>
                  <a:lnTo>
                    <a:pt x="1321393" y="64844"/>
                  </a:lnTo>
                  <a:lnTo>
                    <a:pt x="1357577" y="76971"/>
                  </a:lnTo>
                  <a:lnTo>
                    <a:pt x="1412289" y="103341"/>
                  </a:lnTo>
                  <a:lnTo>
                    <a:pt x="1441037" y="132040"/>
                  </a:lnTo>
                  <a:lnTo>
                    <a:pt x="1444766" y="147078"/>
                  </a:lnTo>
                  <a:lnTo>
                    <a:pt x="1441037" y="162112"/>
                  </a:lnTo>
                  <a:lnTo>
                    <a:pt x="1412289" y="190805"/>
                  </a:lnTo>
                  <a:lnTo>
                    <a:pt x="1357577" y="217170"/>
                  </a:lnTo>
                  <a:lnTo>
                    <a:pt x="1321393" y="229295"/>
                  </a:lnTo>
                  <a:lnTo>
                    <a:pt x="1279807" y="240616"/>
                  </a:lnTo>
                  <a:lnTo>
                    <a:pt x="1233182" y="251060"/>
                  </a:lnTo>
                  <a:lnTo>
                    <a:pt x="1181883" y="260552"/>
                  </a:lnTo>
                  <a:lnTo>
                    <a:pt x="1126271" y="269018"/>
                  </a:lnTo>
                  <a:lnTo>
                    <a:pt x="1066710" y="276384"/>
                  </a:lnTo>
                  <a:lnTo>
                    <a:pt x="1003563" y="282577"/>
                  </a:lnTo>
                  <a:lnTo>
                    <a:pt x="937194" y="287523"/>
                  </a:lnTo>
                  <a:lnTo>
                    <a:pt x="867965" y="291147"/>
                  </a:lnTo>
                  <a:lnTo>
                    <a:pt x="796239" y="293375"/>
                  </a:lnTo>
                  <a:lnTo>
                    <a:pt x="722380" y="294135"/>
                  </a:lnTo>
                  <a:lnTo>
                    <a:pt x="648521" y="293375"/>
                  </a:lnTo>
                  <a:lnTo>
                    <a:pt x="576796" y="291147"/>
                  </a:lnTo>
                  <a:lnTo>
                    <a:pt x="507567" y="287523"/>
                  </a:lnTo>
                  <a:lnTo>
                    <a:pt x="441198" y="282577"/>
                  </a:lnTo>
                  <a:lnTo>
                    <a:pt x="378052" y="276384"/>
                  </a:lnTo>
                  <a:lnTo>
                    <a:pt x="318491" y="269018"/>
                  </a:lnTo>
                  <a:lnTo>
                    <a:pt x="262880" y="260552"/>
                  </a:lnTo>
                  <a:lnTo>
                    <a:pt x="211581" y="251060"/>
                  </a:lnTo>
                  <a:lnTo>
                    <a:pt x="164957" y="240616"/>
                  </a:lnTo>
                  <a:lnTo>
                    <a:pt x="123371" y="229295"/>
                  </a:lnTo>
                  <a:lnTo>
                    <a:pt x="87187" y="217170"/>
                  </a:lnTo>
                  <a:lnTo>
                    <a:pt x="32476" y="190805"/>
                  </a:lnTo>
                  <a:lnTo>
                    <a:pt x="3729" y="162112"/>
                  </a:lnTo>
                  <a:lnTo>
                    <a:pt x="0" y="14707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1145" y="2016599"/>
            <a:ext cx="384047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MIDTAUSTEN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5628640" cy="4645660"/>
          </a:xfrm>
          <a:custGeom>
            <a:avLst/>
            <a:gdLst/>
            <a:ahLst/>
            <a:cxnLst/>
            <a:rect l="l" t="t" r="r" b="b"/>
            <a:pathLst>
              <a:path w="5628640" h="4645660">
                <a:moveTo>
                  <a:pt x="5628126" y="0"/>
                </a:moveTo>
                <a:lnTo>
                  <a:pt x="0" y="0"/>
                </a:lnTo>
                <a:lnTo>
                  <a:pt x="0" y="4645158"/>
                </a:lnTo>
                <a:lnTo>
                  <a:pt x="5628126" y="4645158"/>
                </a:lnTo>
                <a:lnTo>
                  <a:pt x="5628126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052" y="253000"/>
            <a:ext cx="3331462" cy="46436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2394" y="755783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Verdana"/>
                <a:cs typeface="Verdana"/>
              </a:rPr>
              <a:t>DETTE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ER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VI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MED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Verdana"/>
                <a:cs typeface="Verdana"/>
              </a:rPr>
              <a:t>PÅ: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394" y="1197750"/>
            <a:ext cx="4231005" cy="257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Kristent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mediearbeid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tilgang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biblar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Nettbasert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teologisk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endParaRPr sz="2000">
              <a:latin typeface="Verdana"/>
              <a:cs typeface="Verdana"/>
            </a:endParaRPr>
          </a:p>
          <a:p>
            <a:pPr marL="194945" marR="11493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Kjempe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kjønnsbasert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vald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tvangsekteskap</a:t>
            </a:r>
            <a:endParaRPr sz="2000">
              <a:latin typeface="Verdana"/>
              <a:cs typeface="Verdana"/>
            </a:endParaRPr>
          </a:p>
          <a:p>
            <a:pPr marL="194945" marR="65532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Juridisk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bistand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vern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trusminoritetar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91679" y="473763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02260" marR="101028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FAKTA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MIDTAUSTEN</a:t>
            </a:r>
            <a:endParaRPr sz="2000">
              <a:latin typeface="Verdana"/>
              <a:cs typeface="Verdana"/>
            </a:endParaRPr>
          </a:p>
          <a:p>
            <a:pPr marL="485140" marR="85090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8514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500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innbyggjarar</a:t>
            </a:r>
            <a:endParaRPr sz="2000">
              <a:latin typeface="Verdana"/>
              <a:cs typeface="Verdana"/>
            </a:endParaRPr>
          </a:p>
          <a:p>
            <a:pPr marL="485140" marR="97091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8514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2/3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arabisk-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talande</a:t>
            </a:r>
            <a:endParaRPr sz="2000">
              <a:latin typeface="Verdana"/>
              <a:cs typeface="Verdana"/>
            </a:endParaRPr>
          </a:p>
          <a:p>
            <a:pPr marL="485140" marR="48133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8514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politisk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uro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fleire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stader</a:t>
            </a:r>
            <a:endParaRPr sz="2000">
              <a:latin typeface="Verdana"/>
              <a:cs typeface="Verdana"/>
            </a:endParaRPr>
          </a:p>
          <a:p>
            <a:pPr marL="485140" marR="72326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8514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forfølgde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702549" y="4692349"/>
            <a:ext cx="9645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©</a:t>
            </a:r>
            <a:r>
              <a:rPr dirty="0" sz="600" spc="65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BEBEBE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8351" y="473981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02260" marR="36449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Regionen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delvis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stengt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misjon.</a:t>
            </a:r>
            <a:endParaRPr sz="2000">
              <a:latin typeface="Verdana"/>
              <a:cs typeface="Verdana"/>
            </a:endParaRPr>
          </a:p>
          <a:p>
            <a:pPr marL="302260" marR="61849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ikkje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lesa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skriva.</a:t>
            </a:r>
            <a:endParaRPr sz="2000">
              <a:latin typeface="Verdana"/>
              <a:cs typeface="Verdana"/>
            </a:endParaRPr>
          </a:p>
          <a:p>
            <a:pPr marL="302260" marR="435609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TV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internett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strategiske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reiskap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formidling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tru.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4092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6207" y="4739855"/>
            <a:ext cx="336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©SAT-</a:t>
            </a:r>
            <a:r>
              <a:rPr dirty="0" sz="600" spc="-5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643" y="755783"/>
            <a:ext cx="2059939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«</a:t>
            </a:r>
            <a:r>
              <a:rPr dirty="0" sz="2000" i="1">
                <a:latin typeface="Verdana"/>
                <a:cs typeface="Verdana"/>
              </a:rPr>
              <a:t>Vi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i="1">
                <a:latin typeface="Verdana"/>
                <a:cs typeface="Verdana"/>
              </a:rPr>
              <a:t>gjer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0" i="1">
                <a:latin typeface="Verdana"/>
                <a:cs typeface="Verdana"/>
              </a:rPr>
              <a:t>Guds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i="1">
                <a:latin typeface="Verdana"/>
                <a:cs typeface="Verdana"/>
              </a:rPr>
              <a:t>kjæreik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10" i="1">
                <a:latin typeface="Verdana"/>
                <a:cs typeface="Verdana"/>
              </a:rPr>
              <a:t>synleg</a:t>
            </a:r>
            <a:r>
              <a:rPr dirty="0" sz="2000" spc="-10"/>
              <a:t>»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9899" y="1502766"/>
            <a:ext cx="1986914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SAT-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sender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haldnings-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skapande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verdibaserte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arabisk,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tyrkisk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farsi.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4384" y="249939"/>
            <a:ext cx="5788135" cy="464361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319630" y="4731703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BEBEBE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BEBEBE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02260" marR="43053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TV-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kanalane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tileigna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unge,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SAT-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Kids.</a:t>
            </a:r>
            <a:endParaRPr sz="2000">
              <a:latin typeface="Verdana"/>
              <a:cs typeface="Verdana"/>
            </a:endParaRPr>
          </a:p>
          <a:p>
            <a:pPr marL="302260" marR="520065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Kanalen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inneheld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SAT-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Academy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bl.a.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underviser</a:t>
            </a:r>
            <a:endParaRPr sz="2000">
              <a:latin typeface="Verdana"/>
              <a:cs typeface="Verdana"/>
            </a:endParaRPr>
          </a:p>
          <a:p>
            <a:pPr marL="30226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skulefag.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6674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6267" y="4739855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6550" y="251463"/>
            <a:ext cx="5205980" cy="46368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280" y="755783"/>
            <a:ext cx="258254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Fleire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/>
              <a:t>av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NMS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0"/>
              <a:t>sine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partnarar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 spc="-10"/>
              <a:t>regionen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jobbar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/>
              <a:t>målretta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5"/>
              <a:t>for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å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betre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10"/>
              <a:t>kvinner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sin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10"/>
              <a:t>situasjon.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2404" y="2584937"/>
            <a:ext cx="253174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Traumatiserte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hjelp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retreatsenteret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Anafora.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99516" y="473542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302260" marR="887094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Bibelselskapet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Egypt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butikkar.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Verdana"/>
              <a:cs typeface="Verdana"/>
            </a:endParaRPr>
          </a:p>
          <a:p>
            <a:pPr marL="302260" marR="513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tillegg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sal,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butikkane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arenaer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formidla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Bibelen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bodskap.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83600" y="473542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2024-05-10T10:56:46Z</dcterms:created>
  <dcterms:modified xsi:type="dcterms:W3CDTF">2024-05-10T10:56:46Z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