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8661400" cy="4654550"/>
  <p:notesSz cx="8661400" cy="46545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5544" y="869253"/>
            <a:ext cx="2134234" cy="941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99210" y="2606548"/>
            <a:ext cx="6062980" cy="11636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33070" y="1070546"/>
            <a:ext cx="3767709" cy="30720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460621" y="1070546"/>
            <a:ext cx="3767709" cy="30720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82" y="4571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68938" y="1042684"/>
            <a:ext cx="2923522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5089" y="1653820"/>
            <a:ext cx="8111221" cy="1274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944876" y="4328731"/>
            <a:ext cx="2771648" cy="2327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33070" y="4328731"/>
            <a:ext cx="1992122" cy="2327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236208" y="4328731"/>
            <a:ext cx="1992122" cy="2327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48" y="6109"/>
            <a:ext cx="8641080" cy="4643755"/>
            <a:chOff x="3048" y="6109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" y="6109"/>
              <a:ext cx="8641071" cy="464361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0794" y="480060"/>
              <a:ext cx="2005556" cy="2004056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662824" y="2916986"/>
            <a:ext cx="7227570" cy="1155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82550">
              <a:lnSpc>
                <a:spcPct val="100000"/>
              </a:lnSpc>
              <a:spcBef>
                <a:spcPts val="100"/>
              </a:spcBef>
            </a:pPr>
            <a:r>
              <a:rPr dirty="0" sz="5400" spc="-10" b="1">
                <a:solidFill>
                  <a:srgbClr val="FFFFFF"/>
                </a:solidFill>
                <a:latin typeface="Verdana"/>
                <a:cs typeface="Verdana"/>
              </a:rPr>
              <a:t>MADAGASKAR</a:t>
            </a:r>
            <a:endParaRPr sz="5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Ein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presentasjon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sitt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engasjement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Verdana"/>
                <a:cs typeface="Verdana"/>
              </a:rPr>
              <a:t>landet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622440" y="4497125"/>
            <a:ext cx="93281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©MAGNUS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VATNE/NMS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68192" y="869253"/>
            <a:ext cx="2136140" cy="1550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/>
              <a:t>Undervising</a:t>
            </a:r>
            <a:endParaRPr sz="2000"/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000"/>
              <a:t>på</a:t>
            </a:r>
            <a:r>
              <a:rPr dirty="0" sz="2000" spc="180">
                <a:latin typeface="Times New Roman"/>
                <a:cs typeface="Times New Roman"/>
              </a:rPr>
              <a:t> </a:t>
            </a:r>
            <a:r>
              <a:rPr dirty="0" sz="2000"/>
              <a:t>to</a:t>
            </a:r>
            <a:r>
              <a:rPr dirty="0" sz="2000" spc="180">
                <a:latin typeface="Times New Roman"/>
                <a:cs typeface="Times New Roman"/>
              </a:rPr>
              <a:t> </a:t>
            </a:r>
            <a:r>
              <a:rPr dirty="0" sz="2000" spc="-10"/>
              <a:t>landbruks-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skular</a:t>
            </a:r>
            <a:r>
              <a:rPr dirty="0" sz="2000" spc="165">
                <a:latin typeface="Times New Roman"/>
                <a:cs typeface="Times New Roman"/>
              </a:rPr>
              <a:t> </a:t>
            </a:r>
            <a:r>
              <a:rPr dirty="0" sz="2000"/>
              <a:t>har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 spc="-10"/>
              <a:t>fokus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på</a:t>
            </a:r>
            <a:r>
              <a:rPr dirty="0" sz="2000" spc="135">
                <a:latin typeface="Times New Roman"/>
                <a:cs typeface="Times New Roman"/>
              </a:rPr>
              <a:t> </a:t>
            </a:r>
            <a:r>
              <a:rPr dirty="0" sz="2000"/>
              <a:t>klima,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 spc="-10"/>
              <a:t>miljø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og</a:t>
            </a:r>
            <a:r>
              <a:rPr dirty="0" sz="2000" spc="185">
                <a:latin typeface="Times New Roman"/>
                <a:cs typeface="Times New Roman"/>
              </a:rPr>
              <a:t> </a:t>
            </a:r>
            <a:r>
              <a:rPr dirty="0" sz="2000" spc="-10"/>
              <a:t>berekraft.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6109"/>
            <a:ext cx="5316099" cy="464361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2351" y="4491598"/>
            <a:ext cx="8445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©PIERROT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MEN/NMS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537" y="508891"/>
            <a:ext cx="3622675" cy="94106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Metoden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 b="1">
                <a:latin typeface="Verdana"/>
                <a:cs typeface="Verdana"/>
              </a:rPr>
              <a:t>Use</a:t>
            </a:r>
            <a:r>
              <a:rPr dirty="0" sz="2000" spc="150">
                <a:latin typeface="Times New Roman"/>
                <a:cs typeface="Times New Roman"/>
              </a:rPr>
              <a:t> </a:t>
            </a:r>
            <a:r>
              <a:rPr dirty="0" sz="2000" b="1">
                <a:latin typeface="Verdana"/>
                <a:cs typeface="Verdana"/>
              </a:rPr>
              <a:t>Your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Verdana"/>
                <a:cs typeface="Verdana"/>
              </a:rPr>
              <a:t>Talents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er</a:t>
            </a:r>
            <a:r>
              <a:rPr dirty="0" sz="2000" spc="150">
                <a:latin typeface="Times New Roman"/>
                <a:cs typeface="Times New Roman"/>
              </a:rPr>
              <a:t> </a:t>
            </a:r>
            <a:r>
              <a:rPr dirty="0" sz="2000"/>
              <a:t>eit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/>
              <a:t>viktig</a:t>
            </a:r>
            <a:r>
              <a:rPr dirty="0" sz="2000" spc="175">
                <a:latin typeface="Times New Roman"/>
                <a:cs typeface="Times New Roman"/>
              </a:rPr>
              <a:t> </a:t>
            </a:r>
            <a:r>
              <a:rPr dirty="0" sz="2000"/>
              <a:t>verktøy</a:t>
            </a:r>
            <a:r>
              <a:rPr dirty="0" sz="2000" spc="145">
                <a:latin typeface="Times New Roman"/>
                <a:cs typeface="Times New Roman"/>
              </a:rPr>
              <a:t> </a:t>
            </a:r>
            <a:r>
              <a:rPr dirty="0" sz="2000"/>
              <a:t>i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 spc="-10"/>
              <a:t>kyrkja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sitt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 spc="-10"/>
              <a:t>arbeid: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67540" y="1560765"/>
            <a:ext cx="3542029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Korleis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kan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ressursar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kyrkjelyden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blant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medlemane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bli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brukte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samarbeid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beste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lokalsamfunnet?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7591" y="4573"/>
            <a:ext cx="4254989" cy="464057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687679" y="4493174"/>
            <a:ext cx="880744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SILJE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LØVDAL/NMS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13" y="508891"/>
            <a:ext cx="2371090" cy="94106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Verdana"/>
                <a:cs typeface="Verdana"/>
              </a:rPr>
              <a:t>Lovasoa</a:t>
            </a:r>
            <a:r>
              <a:rPr dirty="0" sz="2000" spc="155">
                <a:latin typeface="Times New Roman"/>
                <a:cs typeface="Times New Roman"/>
              </a:rPr>
              <a:t> </a:t>
            </a:r>
            <a:r>
              <a:rPr dirty="0" sz="2000" spc="-10"/>
              <a:t>kultur-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og</a:t>
            </a:r>
            <a:r>
              <a:rPr dirty="0" sz="2000" spc="185">
                <a:latin typeface="Times New Roman"/>
                <a:cs typeface="Times New Roman"/>
              </a:rPr>
              <a:t> </a:t>
            </a:r>
            <a:r>
              <a:rPr dirty="0" sz="2000" spc="-10"/>
              <a:t>kompetanse-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senter</a:t>
            </a:r>
            <a:r>
              <a:rPr dirty="0" sz="2000" spc="150">
                <a:latin typeface="Times New Roman"/>
                <a:cs typeface="Times New Roman"/>
              </a:rPr>
              <a:t> </a:t>
            </a:r>
            <a:r>
              <a:rPr dirty="0" sz="2000"/>
              <a:t>i</a:t>
            </a:r>
            <a:r>
              <a:rPr dirty="0" sz="2000" spc="195">
                <a:latin typeface="Times New Roman"/>
                <a:cs typeface="Times New Roman"/>
              </a:rPr>
              <a:t> </a:t>
            </a:r>
            <a:r>
              <a:rPr dirty="0" sz="2000" spc="-10"/>
              <a:t>Antsirabe.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58788" y="1728243"/>
            <a:ext cx="2204720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Her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gjestehus,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konferansesalar,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klasserom,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bibliotek,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arkiv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musikkstudio.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27" y="3048"/>
            <a:ext cx="5325836" cy="464157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612445" y="4470061"/>
            <a:ext cx="956944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EIRIK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SANDSTØ/NMS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582" y="4571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01667" y="508891"/>
            <a:ext cx="2629535" cy="3822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Lovasoa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blir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bl.a.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lagt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rette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samarbeid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mellom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institusjonar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Madagaskar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Noreg.</a:t>
            </a:r>
            <a:endParaRPr sz="2000">
              <a:latin typeface="Verdana"/>
              <a:cs typeface="Verdana"/>
            </a:endParaRPr>
          </a:p>
          <a:p>
            <a:pPr marL="12700" marR="449580">
              <a:lnSpc>
                <a:spcPct val="100000"/>
              </a:lnSpc>
              <a:spcBef>
                <a:spcPts val="108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Dei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siste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åra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har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170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norske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studentar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per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år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budd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Lovasoa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samband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praksis.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0123" y="3051"/>
            <a:ext cx="5328994" cy="464138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603479" y="4494938"/>
            <a:ext cx="956944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EIRIK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SANDSTØ/NMS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53904" y="508891"/>
            <a:ext cx="2341245" cy="1550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I</a:t>
            </a:r>
            <a:r>
              <a:rPr dirty="0" sz="2000" spc="165">
                <a:latin typeface="Times New Roman"/>
                <a:cs typeface="Times New Roman"/>
              </a:rPr>
              <a:t> </a:t>
            </a:r>
            <a:r>
              <a:rPr dirty="0" sz="2000"/>
              <a:t>byen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 spc="-10"/>
              <a:t>Antsirabe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støttar</a:t>
            </a:r>
            <a:r>
              <a:rPr dirty="0" sz="2000" spc="165">
                <a:latin typeface="Times New Roman"/>
                <a:cs typeface="Times New Roman"/>
              </a:rPr>
              <a:t> </a:t>
            </a:r>
            <a:r>
              <a:rPr dirty="0" sz="2000"/>
              <a:t>vi</a:t>
            </a:r>
            <a:r>
              <a:rPr dirty="0" sz="2000" spc="180">
                <a:latin typeface="Times New Roman"/>
                <a:cs typeface="Times New Roman"/>
              </a:rPr>
              <a:t> </a:t>
            </a:r>
            <a:r>
              <a:rPr dirty="0" sz="2000" spc="-10"/>
              <a:t>kyrkja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sitt</a:t>
            </a:r>
            <a:r>
              <a:rPr dirty="0" sz="2000" spc="150">
                <a:latin typeface="Times New Roman"/>
                <a:cs typeface="Times New Roman"/>
              </a:rPr>
              <a:t> </a:t>
            </a:r>
            <a:r>
              <a:rPr dirty="0" sz="2000"/>
              <a:t>arbeid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 spc="-20"/>
              <a:t>blant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/>
              <a:t>dei</a:t>
            </a:r>
            <a:r>
              <a:rPr dirty="0" sz="2000" spc="150">
                <a:latin typeface="Times New Roman"/>
                <a:cs typeface="Times New Roman"/>
              </a:rPr>
              <a:t> </a:t>
            </a:r>
            <a:r>
              <a:rPr dirty="0" sz="2000"/>
              <a:t>aller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 spc="-10"/>
              <a:t>fattigaste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10"/>
              <a:t>gjennom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653904" y="2033507"/>
            <a:ext cx="2616835" cy="15494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ungdomssenter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alfabetiseringskurs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matutdeling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yrkesopplæring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" y="9156"/>
            <a:ext cx="5327907" cy="464361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129246" y="4489223"/>
            <a:ext cx="114617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ASTRID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T.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MADLAND/NMS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571" y="2528314"/>
            <a:ext cx="6888491" cy="10667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2418" y="1361289"/>
            <a:ext cx="7322184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762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Finn</a:t>
            </a:r>
            <a:r>
              <a:rPr dirty="0" sz="2800" spc="195">
                <a:latin typeface="Times New Roman"/>
                <a:cs typeface="Times New Roman"/>
              </a:rPr>
              <a:t> </a:t>
            </a:r>
            <a:r>
              <a:rPr dirty="0" sz="2800" spc="-25"/>
              <a:t>historiar,</a:t>
            </a:r>
            <a:r>
              <a:rPr dirty="0" sz="2800" spc="225">
                <a:latin typeface="Times New Roman"/>
                <a:cs typeface="Times New Roman"/>
              </a:rPr>
              <a:t> </a:t>
            </a:r>
            <a:r>
              <a:rPr dirty="0" sz="2800"/>
              <a:t>blogg</a:t>
            </a:r>
            <a:r>
              <a:rPr dirty="0" sz="2800" spc="210">
                <a:latin typeface="Times New Roman"/>
                <a:cs typeface="Times New Roman"/>
              </a:rPr>
              <a:t> </a:t>
            </a:r>
            <a:r>
              <a:rPr dirty="0" sz="2800"/>
              <a:t>og</a:t>
            </a:r>
            <a:r>
              <a:rPr dirty="0" sz="2800" spc="180">
                <a:latin typeface="Times New Roman"/>
                <a:cs typeface="Times New Roman"/>
              </a:rPr>
              <a:t> </a:t>
            </a:r>
            <a:r>
              <a:rPr dirty="0" sz="2800"/>
              <a:t>meir</a:t>
            </a:r>
            <a:r>
              <a:rPr dirty="0" sz="2800" spc="190">
                <a:latin typeface="Times New Roman"/>
                <a:cs typeface="Times New Roman"/>
              </a:rPr>
              <a:t> </a:t>
            </a:r>
            <a:r>
              <a:rPr dirty="0" sz="2800" spc="-10"/>
              <a:t>informasjon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/>
              <a:t>om</a:t>
            </a:r>
            <a:r>
              <a:rPr dirty="0" sz="2800" spc="170">
                <a:latin typeface="Times New Roman"/>
                <a:cs typeface="Times New Roman"/>
              </a:rPr>
              <a:t> </a:t>
            </a:r>
            <a:r>
              <a:rPr dirty="0" sz="2800"/>
              <a:t>kyrkjelyden</a:t>
            </a:r>
            <a:r>
              <a:rPr dirty="0" sz="2800" spc="210">
                <a:latin typeface="Times New Roman"/>
                <a:cs typeface="Times New Roman"/>
              </a:rPr>
              <a:t> </a:t>
            </a:r>
            <a:r>
              <a:rPr dirty="0" sz="2800"/>
              <a:t>sitt</a:t>
            </a:r>
            <a:r>
              <a:rPr dirty="0" sz="2800" spc="170">
                <a:latin typeface="Times New Roman"/>
                <a:cs typeface="Times New Roman"/>
              </a:rPr>
              <a:t> </a:t>
            </a:r>
            <a:r>
              <a:rPr dirty="0" sz="2800"/>
              <a:t>misjonsprosjekt</a:t>
            </a:r>
            <a:r>
              <a:rPr dirty="0" sz="2800" spc="210">
                <a:latin typeface="Times New Roman"/>
                <a:cs typeface="Times New Roman"/>
              </a:rPr>
              <a:t> </a:t>
            </a:r>
            <a:r>
              <a:rPr dirty="0" sz="2800" spc="-20"/>
              <a:t>her: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NMS</a:t>
            </a:r>
            <a:r>
              <a:rPr dirty="0" spc="229">
                <a:latin typeface="Times New Roman"/>
                <a:cs typeface="Times New Roman"/>
              </a:rPr>
              <a:t> </a:t>
            </a:r>
            <a:r>
              <a:rPr dirty="0"/>
              <a:t>sin</a:t>
            </a:r>
            <a:r>
              <a:rPr dirty="0" spc="220">
                <a:latin typeface="Times New Roman"/>
                <a:cs typeface="Times New Roman"/>
              </a:rPr>
              <a:t> </a:t>
            </a:r>
            <a:r>
              <a:rPr dirty="0"/>
              <a:t>visjon</a:t>
            </a:r>
            <a:r>
              <a:rPr dirty="0" spc="220">
                <a:latin typeface="Times New Roman"/>
                <a:cs typeface="Times New Roman"/>
              </a:rPr>
              <a:t> </a:t>
            </a:r>
            <a:r>
              <a:rPr dirty="0" spc="-25"/>
              <a:t>er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EI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LEVANDE</a:t>
            </a:r>
            <a:r>
              <a:rPr dirty="0" spc="200" b="0">
                <a:latin typeface="Times New Roman"/>
                <a:cs typeface="Times New Roman"/>
              </a:rPr>
              <a:t> </a:t>
            </a:r>
            <a:r>
              <a:rPr dirty="0"/>
              <a:t>KYRKJE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OVER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HEILE</a:t>
            </a:r>
            <a:r>
              <a:rPr dirty="0" spc="190" b="0">
                <a:latin typeface="Times New Roman"/>
                <a:cs typeface="Times New Roman"/>
              </a:rPr>
              <a:t> </a:t>
            </a:r>
            <a:r>
              <a:rPr dirty="0" spc="-10"/>
              <a:t>JORDA</a:t>
            </a:r>
          </a:p>
          <a:p>
            <a:pPr algn="ctr">
              <a:lnSpc>
                <a:spcPct val="100000"/>
              </a:lnSpc>
              <a:spcBef>
                <a:spcPts val="3354"/>
              </a:spcBef>
            </a:pPr>
            <a:r>
              <a:rPr dirty="0" sz="2600" b="0">
                <a:latin typeface="Verdana"/>
                <a:cs typeface="Verdana"/>
              </a:rPr>
              <a:t>TAKK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for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at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du</a:t>
            </a:r>
            <a:r>
              <a:rPr dirty="0" sz="2600" spc="23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er</a:t>
            </a:r>
            <a:r>
              <a:rPr dirty="0" sz="2600" spc="22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med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og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bidreg</a:t>
            </a:r>
            <a:r>
              <a:rPr dirty="0" sz="2600" spc="22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til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spc="-20" b="0">
                <a:latin typeface="Verdana"/>
                <a:cs typeface="Verdana"/>
              </a:rPr>
              <a:t>det!</a:t>
            </a:r>
            <a:endParaRPr sz="26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3093" y="3636259"/>
            <a:ext cx="611125" cy="61112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514345" y="3639309"/>
            <a:ext cx="2818130" cy="658495"/>
            <a:chOff x="3514345" y="3639309"/>
            <a:chExt cx="2818130" cy="65849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4345" y="3639309"/>
              <a:ext cx="1050026" cy="6583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8929" y="3639309"/>
              <a:ext cx="1050026" cy="65835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2196" y="3639309"/>
              <a:ext cx="1049972" cy="6583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102" y="1443254"/>
            <a:ext cx="2740025" cy="12439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latin typeface="Verdana"/>
                <a:cs typeface="Verdana"/>
              </a:rPr>
              <a:t>SAMAN</a:t>
            </a:r>
            <a:endParaRPr sz="4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4000" spc="-10" b="1" i="1">
                <a:latin typeface="Verdana"/>
                <a:cs typeface="Verdana"/>
              </a:rPr>
              <a:t>forandrar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59378" y="2662229"/>
            <a:ext cx="301371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4000" spc="3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VERDA!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3584" y="3047"/>
            <a:ext cx="4320535" cy="464361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345250" y="4489223"/>
            <a:ext cx="122110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©KRISTIAN</a:t>
            </a:r>
            <a:r>
              <a:rPr dirty="0" sz="6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48" y="6109"/>
            <a:ext cx="8641080" cy="4643755"/>
            <a:chOff x="3048" y="6109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" y="6109"/>
              <a:ext cx="8641071" cy="464361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005580" y="3589786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131065" y="0"/>
                  </a:moveTo>
                  <a:lnTo>
                    <a:pt x="80041" y="10297"/>
                  </a:lnTo>
                  <a:lnTo>
                    <a:pt x="38381" y="38381"/>
                  </a:lnTo>
                  <a:lnTo>
                    <a:pt x="10297" y="80041"/>
                  </a:lnTo>
                  <a:lnTo>
                    <a:pt x="0" y="131065"/>
                  </a:lnTo>
                  <a:lnTo>
                    <a:pt x="10297" y="182077"/>
                  </a:lnTo>
                  <a:lnTo>
                    <a:pt x="38381" y="223731"/>
                  </a:lnTo>
                  <a:lnTo>
                    <a:pt x="80041" y="251812"/>
                  </a:lnTo>
                  <a:lnTo>
                    <a:pt x="131065" y="262109"/>
                  </a:lnTo>
                  <a:lnTo>
                    <a:pt x="182082" y="251812"/>
                  </a:lnTo>
                  <a:lnTo>
                    <a:pt x="223729" y="223731"/>
                  </a:lnTo>
                  <a:lnTo>
                    <a:pt x="251801" y="182077"/>
                  </a:lnTo>
                  <a:lnTo>
                    <a:pt x="262093" y="131065"/>
                  </a:lnTo>
                  <a:lnTo>
                    <a:pt x="251801" y="80041"/>
                  </a:lnTo>
                  <a:lnTo>
                    <a:pt x="223729" y="38381"/>
                  </a:lnTo>
                  <a:lnTo>
                    <a:pt x="182082" y="10297"/>
                  </a:lnTo>
                  <a:lnTo>
                    <a:pt x="131065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005580" y="3589786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0" y="131065"/>
                  </a:moveTo>
                  <a:lnTo>
                    <a:pt x="10297" y="80041"/>
                  </a:lnTo>
                  <a:lnTo>
                    <a:pt x="38381" y="38381"/>
                  </a:lnTo>
                  <a:lnTo>
                    <a:pt x="80041" y="10297"/>
                  </a:lnTo>
                  <a:lnTo>
                    <a:pt x="131065" y="0"/>
                  </a:lnTo>
                  <a:lnTo>
                    <a:pt x="182082" y="10297"/>
                  </a:lnTo>
                  <a:lnTo>
                    <a:pt x="223729" y="38381"/>
                  </a:lnTo>
                  <a:lnTo>
                    <a:pt x="251801" y="80041"/>
                  </a:lnTo>
                  <a:lnTo>
                    <a:pt x="262093" y="131065"/>
                  </a:lnTo>
                  <a:lnTo>
                    <a:pt x="251801" y="182077"/>
                  </a:lnTo>
                  <a:lnTo>
                    <a:pt x="223729" y="223731"/>
                  </a:lnTo>
                  <a:lnTo>
                    <a:pt x="182082" y="251812"/>
                  </a:lnTo>
                  <a:lnTo>
                    <a:pt x="131065" y="262109"/>
                  </a:lnTo>
                  <a:lnTo>
                    <a:pt x="80041" y="251812"/>
                  </a:lnTo>
                  <a:lnTo>
                    <a:pt x="38381" y="223731"/>
                  </a:lnTo>
                  <a:lnTo>
                    <a:pt x="10297" y="182077"/>
                  </a:lnTo>
                  <a:lnTo>
                    <a:pt x="0" y="13106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23947" y="3394993"/>
            <a:ext cx="40684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latin typeface="Verdana"/>
                <a:cs typeface="Verdana"/>
              </a:rPr>
              <a:t>MADAGASKAR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5082" y="220984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" y="3046"/>
            <a:ext cx="3025138" cy="46436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38037" y="508891"/>
            <a:ext cx="30943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Verdana"/>
                <a:cs typeface="Verdana"/>
              </a:rPr>
              <a:t>DETTE</a:t>
            </a:r>
            <a:r>
              <a:rPr dirty="0" sz="2000" spc="145">
                <a:latin typeface="Times New Roman"/>
                <a:cs typeface="Times New Roman"/>
              </a:rPr>
              <a:t> </a:t>
            </a:r>
            <a:r>
              <a:rPr dirty="0" sz="2000" b="1">
                <a:latin typeface="Verdana"/>
                <a:cs typeface="Verdana"/>
              </a:rPr>
              <a:t>ER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 b="1">
                <a:latin typeface="Verdana"/>
                <a:cs typeface="Verdana"/>
              </a:rPr>
              <a:t>VI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 b="1">
                <a:latin typeface="Verdana"/>
                <a:cs typeface="Verdana"/>
              </a:rPr>
              <a:t>MED</a:t>
            </a:r>
            <a:r>
              <a:rPr dirty="0" sz="2000" spc="180">
                <a:latin typeface="Times New Roman"/>
                <a:cs typeface="Times New Roman"/>
              </a:rPr>
              <a:t> </a:t>
            </a:r>
            <a:r>
              <a:rPr dirty="0" sz="2000" spc="-25" b="1">
                <a:latin typeface="Verdana"/>
                <a:cs typeface="Verdana"/>
              </a:rPr>
              <a:t>PÅ: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438037" y="950858"/>
            <a:ext cx="4722495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 marR="1200785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Utdanning;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teologi,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leiing,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økonomi,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antikorrupsjon</a:t>
            </a:r>
            <a:endParaRPr sz="2000">
              <a:latin typeface="Verdana"/>
              <a:cs typeface="Verdana"/>
            </a:endParaRPr>
          </a:p>
          <a:p>
            <a:pPr marL="194945" marR="869950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Bibelomsetting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teiknspråk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minoritetsspråk</a:t>
            </a:r>
            <a:endParaRPr sz="2000">
              <a:latin typeface="Verdana"/>
              <a:cs typeface="Verdana"/>
            </a:endParaRPr>
          </a:p>
          <a:p>
            <a:pPr marL="194945" marR="445770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Inkludering/utdanning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syns-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høyrselshemma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Miljø,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mattryggleik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mental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helse</a:t>
            </a:r>
            <a:endParaRPr sz="2000">
              <a:latin typeface="Verdana"/>
              <a:cs typeface="Verdana"/>
            </a:endParaRPr>
          </a:p>
          <a:p>
            <a:pPr marL="194945" marR="523240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Utdanning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innan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teologi,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leiing,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økonomi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antikorrupsjon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5082" y="220984"/>
            <a:ext cx="608075" cy="6065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068446" y="4493657"/>
            <a:ext cx="880744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SILJE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LØVDAL/NMS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4430" y="508891"/>
            <a:ext cx="1853564" cy="6362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FAKTA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-25"/>
              <a:t>OM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10"/>
              <a:t>MADAGASKAR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644430" y="1255644"/>
            <a:ext cx="2656840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 marR="431800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Ca.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27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millionar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innbyggjarar</a:t>
            </a:r>
            <a:endParaRPr sz="2000">
              <a:latin typeface="Verdana"/>
              <a:cs typeface="Verdana"/>
            </a:endParaRPr>
          </a:p>
          <a:p>
            <a:pPr marL="194945" marR="119380" indent="-182880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80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sysselsette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landbruk/fiske/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skogbruk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52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kristne,</a:t>
            </a:r>
            <a:endParaRPr sz="2000">
              <a:latin typeface="Verdana"/>
              <a:cs typeface="Verdana"/>
            </a:endParaRPr>
          </a:p>
          <a:p>
            <a:pPr marL="195580" marR="508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41</a:t>
            </a:r>
            <a:r>
              <a:rPr dirty="0" sz="2000" spc="2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dirty="0" sz="2000" spc="2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tradisjo-nelle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religionar,</a:t>
            </a:r>
            <a:endParaRPr sz="2000">
              <a:latin typeface="Verdana"/>
              <a:cs typeface="Verdana"/>
            </a:endParaRPr>
          </a:p>
          <a:p>
            <a:pPr marL="19558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dirty="0" sz="2000" spc="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muslimar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3711"/>
            <a:ext cx="5320280" cy="463946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6927" y="4492754"/>
            <a:ext cx="93281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©MAGNUS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VATNE/NMS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3958" y="508891"/>
            <a:ext cx="2475865" cy="12458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0"/>
              <a:t>«Solskinnsøya»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Madagaskar</a:t>
            </a:r>
            <a:r>
              <a:rPr dirty="0" sz="2000" spc="150">
                <a:latin typeface="Times New Roman"/>
                <a:cs typeface="Times New Roman"/>
              </a:rPr>
              <a:t> </a:t>
            </a:r>
            <a:r>
              <a:rPr dirty="0" sz="2000"/>
              <a:t>har</a:t>
            </a:r>
            <a:r>
              <a:rPr dirty="0" sz="2000" spc="140">
                <a:latin typeface="Times New Roman"/>
                <a:cs typeface="Times New Roman"/>
              </a:rPr>
              <a:t> </a:t>
            </a:r>
            <a:r>
              <a:rPr dirty="0" sz="2000" spc="-25"/>
              <a:t>eit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/>
              <a:t>unikt</a:t>
            </a:r>
            <a:r>
              <a:rPr dirty="0" sz="2000" spc="140">
                <a:latin typeface="Times New Roman"/>
                <a:cs typeface="Times New Roman"/>
              </a:rPr>
              <a:t> </a:t>
            </a:r>
            <a:r>
              <a:rPr dirty="0" sz="2000"/>
              <a:t>plante-</a:t>
            </a:r>
            <a:r>
              <a:rPr dirty="0" sz="2000" spc="150">
                <a:latin typeface="Times New Roman"/>
                <a:cs typeface="Times New Roman"/>
              </a:rPr>
              <a:t> </a:t>
            </a:r>
            <a:r>
              <a:rPr dirty="0" sz="2000" spc="-25"/>
              <a:t>og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10"/>
              <a:t>dyreliv.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623966" y="2170315"/>
            <a:ext cx="2593340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Landet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rikt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naturressursar,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men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innbyggjarane</a:t>
            </a:r>
            <a:r>
              <a:rPr dirty="0" sz="20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blant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dei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fattigaste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verda.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" y="6109"/>
            <a:ext cx="5327966" cy="464361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01138" y="4492543"/>
            <a:ext cx="43370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©PIXABAY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907" y="869253"/>
            <a:ext cx="2197735" cy="1550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Den</a:t>
            </a:r>
            <a:r>
              <a:rPr dirty="0" sz="2000" spc="175">
                <a:latin typeface="Times New Roman"/>
                <a:cs typeface="Times New Roman"/>
              </a:rPr>
              <a:t> </a:t>
            </a:r>
            <a:r>
              <a:rPr dirty="0" sz="2000" spc="-10"/>
              <a:t>gassisk-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lutherske</a:t>
            </a:r>
            <a:r>
              <a:rPr dirty="0" sz="2000" spc="105">
                <a:latin typeface="Times New Roman"/>
                <a:cs typeface="Times New Roman"/>
              </a:rPr>
              <a:t> </a:t>
            </a:r>
            <a:r>
              <a:rPr dirty="0" sz="2000" spc="-10"/>
              <a:t>kyrkja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er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/>
              <a:t>ei</a:t>
            </a:r>
            <a:r>
              <a:rPr dirty="0" sz="2000" spc="175">
                <a:latin typeface="Times New Roman"/>
                <a:cs typeface="Times New Roman"/>
              </a:rPr>
              <a:t> </a:t>
            </a:r>
            <a:r>
              <a:rPr dirty="0" sz="2000"/>
              <a:t>av</a:t>
            </a:r>
            <a:r>
              <a:rPr dirty="0" sz="2000" spc="175">
                <a:latin typeface="Times New Roman"/>
                <a:cs typeface="Times New Roman"/>
              </a:rPr>
              <a:t> </a:t>
            </a:r>
            <a:r>
              <a:rPr dirty="0" sz="2000" spc="-10"/>
              <a:t>kyrkjene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i</a:t>
            </a:r>
            <a:r>
              <a:rPr dirty="0" sz="2000" spc="165">
                <a:latin typeface="Times New Roman"/>
                <a:cs typeface="Times New Roman"/>
              </a:rPr>
              <a:t> </a:t>
            </a:r>
            <a:r>
              <a:rPr dirty="0" sz="2000"/>
              <a:t>verda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/>
              <a:t>som</a:t>
            </a:r>
            <a:r>
              <a:rPr dirty="0" sz="2000" spc="165">
                <a:latin typeface="Times New Roman"/>
                <a:cs typeface="Times New Roman"/>
              </a:rPr>
              <a:t> </a:t>
            </a:r>
            <a:r>
              <a:rPr dirty="0" sz="2000" spc="-20"/>
              <a:t>veks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10"/>
              <a:t>raskast.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4510" y="3048"/>
            <a:ext cx="5313202" cy="463523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569620" y="4479495"/>
            <a:ext cx="100901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D9D9D9"/>
                </a:solidFill>
                <a:latin typeface="Verdana"/>
                <a:cs typeface="Verdana"/>
              </a:rPr>
              <a:t>©</a:t>
            </a:r>
            <a:r>
              <a:rPr dirty="0" sz="600" spc="65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D9D9D9"/>
                </a:solidFill>
                <a:latin typeface="Verdana"/>
                <a:cs typeface="Verdana"/>
              </a:rPr>
              <a:t>ENDRE</a:t>
            </a:r>
            <a:r>
              <a:rPr dirty="0" sz="600" spc="3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D9D9D9"/>
                </a:solidFill>
                <a:latin typeface="Verdana"/>
                <a:cs typeface="Verdana"/>
              </a:rPr>
              <a:t>HILLEREN/NMS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537" y="508891"/>
            <a:ext cx="2569845" cy="12458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0"/>
              <a:t>Teologisk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 spc="-10"/>
              <a:t>utdanning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og</a:t>
            </a:r>
            <a:r>
              <a:rPr dirty="0" sz="2000" spc="185">
                <a:latin typeface="Times New Roman"/>
                <a:cs typeface="Times New Roman"/>
              </a:rPr>
              <a:t> </a:t>
            </a:r>
            <a:r>
              <a:rPr dirty="0" sz="2000" spc="-10"/>
              <a:t>undervising</a:t>
            </a:r>
            <a:endParaRPr sz="2000">
              <a:latin typeface="Times New Roman"/>
              <a:cs typeface="Times New Roman"/>
            </a:endParaRPr>
          </a:p>
          <a:p>
            <a:pPr marL="12700" marR="419100">
              <a:lnSpc>
                <a:spcPct val="100000"/>
              </a:lnSpc>
              <a:spcBef>
                <a:spcPts val="5"/>
              </a:spcBef>
            </a:pPr>
            <a:r>
              <a:rPr dirty="0" sz="2000"/>
              <a:t>på</a:t>
            </a:r>
            <a:r>
              <a:rPr dirty="0" sz="2000" spc="125">
                <a:latin typeface="Times New Roman"/>
                <a:cs typeface="Times New Roman"/>
              </a:rPr>
              <a:t> </a:t>
            </a:r>
            <a:r>
              <a:rPr dirty="0" sz="2000"/>
              <a:t>bibelskular</a:t>
            </a:r>
            <a:r>
              <a:rPr dirty="0" sz="2000" spc="150">
                <a:latin typeface="Times New Roman"/>
                <a:cs typeface="Times New Roman"/>
              </a:rPr>
              <a:t> </a:t>
            </a:r>
            <a:r>
              <a:rPr dirty="0" sz="2000" spc="-25"/>
              <a:t>er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10"/>
              <a:t>viktig.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67538" y="2033134"/>
            <a:ext cx="2532380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3624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same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opplæring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innan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leiing,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økonomi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antikorrupsjons-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arbeid.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6032" y="3885"/>
            <a:ext cx="5318758" cy="463867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676300" y="4475840"/>
            <a:ext cx="8445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©PIERROT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MEN/NMS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7099" y="750521"/>
            <a:ext cx="2299970" cy="1550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På</a:t>
            </a:r>
            <a:r>
              <a:rPr dirty="0" sz="2000" spc="145">
                <a:latin typeface="Times New Roman"/>
                <a:cs typeface="Times New Roman"/>
              </a:rPr>
              <a:t> </a:t>
            </a:r>
            <a:r>
              <a:rPr dirty="0" sz="2000"/>
              <a:t>Madagaskar</a:t>
            </a:r>
            <a:r>
              <a:rPr dirty="0" sz="2000" spc="155">
                <a:latin typeface="Times New Roman"/>
                <a:cs typeface="Times New Roman"/>
              </a:rPr>
              <a:t> </a:t>
            </a:r>
            <a:r>
              <a:rPr dirty="0" sz="2000" spc="-25"/>
              <a:t>er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/>
              <a:t>det</a:t>
            </a:r>
            <a:r>
              <a:rPr dirty="0" sz="2000" spc="165">
                <a:latin typeface="Times New Roman"/>
                <a:cs typeface="Times New Roman"/>
              </a:rPr>
              <a:t> </a:t>
            </a:r>
            <a:r>
              <a:rPr dirty="0" sz="2000"/>
              <a:t>ca.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/>
              <a:t>200</a:t>
            </a:r>
            <a:r>
              <a:rPr dirty="0" sz="2000" spc="175">
                <a:latin typeface="Times New Roman"/>
                <a:cs typeface="Times New Roman"/>
              </a:rPr>
              <a:t> </a:t>
            </a:r>
            <a:r>
              <a:rPr dirty="0" sz="2000" spc="-25"/>
              <a:t>000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10"/>
              <a:t>høyrselshemma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og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/>
              <a:t>230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 spc="-25"/>
              <a:t>000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10"/>
              <a:t>synshemma.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5717099" y="2412218"/>
            <a:ext cx="1843405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38735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Mindre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enn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éin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prosent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får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ei</a:t>
            </a:r>
            <a:r>
              <a:rPr dirty="0" sz="2000" spc="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form</a:t>
            </a:r>
            <a:endParaRPr sz="20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utdanning.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" y="3046"/>
            <a:ext cx="5332069" cy="464361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0064" y="4488278"/>
            <a:ext cx="8445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©PIERROT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MEN/NMS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Vi</a:t>
            </a:r>
            <a:r>
              <a:rPr dirty="0" sz="2000" spc="180">
                <a:latin typeface="Times New Roman"/>
                <a:cs typeface="Times New Roman"/>
              </a:rPr>
              <a:t> </a:t>
            </a:r>
            <a:r>
              <a:rPr dirty="0" sz="2000"/>
              <a:t>støttar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 spc="-10"/>
              <a:t>skular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for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/>
              <a:t>syns-</a:t>
            </a:r>
            <a:r>
              <a:rPr dirty="0" sz="2000" spc="155">
                <a:latin typeface="Times New Roman"/>
                <a:cs typeface="Times New Roman"/>
              </a:rPr>
              <a:t> </a:t>
            </a:r>
            <a:r>
              <a:rPr dirty="0" sz="2000" spc="-25"/>
              <a:t>og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10"/>
              <a:t>høyrselshemma.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675544" y="2225787"/>
            <a:ext cx="1709420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Eit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mål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integrering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vanleg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skule.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18" y="0"/>
            <a:ext cx="5318349" cy="464971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1197" y="4497817"/>
            <a:ext cx="5016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D9D9D9"/>
                </a:solidFill>
                <a:latin typeface="Verdana"/>
                <a:cs typeface="Verdana"/>
              </a:rPr>
              <a:t>©NMS-</a:t>
            </a:r>
            <a:r>
              <a:rPr dirty="0" sz="600" spc="-20">
                <a:solidFill>
                  <a:srgbClr val="D9D9D9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Unni Holm Olsen</dc:creator>
  <dc:title>PowerPoint-presentasjon</dc:title>
  <dcterms:created xsi:type="dcterms:W3CDTF">2024-05-10T10:55:06Z</dcterms:created>
  <dcterms:modified xsi:type="dcterms:W3CDTF">2024-05-10T10:55:06Z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2024-05-10T00:00:00Z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2024-05-10T00:00:00Z</vt:filetime>
  </property>
  <property fmtid="{D5CDD505-2E9C-101B-9397-08002B2CF9AE}" pid="5" name="Producer">
    <vt:lpwstr>GPL Ghostscript 10.00.0</vt:lpwstr>
  </property>
</Properties>
</file>