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8648700" cy="4654550"/>
  <p:notesSz cx="8648700" cy="46545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52265" y="869253"/>
            <a:ext cx="2292984" cy="1242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64218" y="2657479"/>
            <a:ext cx="339471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2752" y="1070546"/>
            <a:ext cx="3764946" cy="30720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457350" y="1070546"/>
            <a:ext cx="3764946" cy="30720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106" y="4571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149" y="508891"/>
            <a:ext cx="79847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4156" y="1653820"/>
            <a:ext cx="7986736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42717" y="4328731"/>
            <a:ext cx="2769616" cy="232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32752" y="4328731"/>
            <a:ext cx="1990661" cy="232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231636" y="4328731"/>
            <a:ext cx="1990661" cy="232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71" y="6109"/>
            <a:ext cx="8641080" cy="4643755"/>
            <a:chOff x="4571" y="6109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" y="6109"/>
              <a:ext cx="8641071" cy="464361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2318" y="480060"/>
              <a:ext cx="2005556" cy="2004056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758327" y="2866292"/>
            <a:ext cx="7139940" cy="1248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1025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MADAGASKAR</a:t>
            </a:r>
            <a:endParaRPr sz="6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23962" y="4497124"/>
            <a:ext cx="9328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©MAGNUS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VATNE/NMS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1465" y="869253"/>
            <a:ext cx="2091055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Verdana"/>
                <a:cs typeface="Verdana"/>
              </a:rPr>
              <a:t>Undervisning</a:t>
            </a:r>
            <a:r>
              <a:rPr dirty="0" spc="75" b="0">
                <a:latin typeface="Times New Roman"/>
                <a:cs typeface="Times New Roman"/>
              </a:rPr>
              <a:t> </a:t>
            </a:r>
            <a:r>
              <a:rPr dirty="0" spc="-25" b="0">
                <a:latin typeface="Verdana"/>
                <a:cs typeface="Verdana"/>
              </a:rPr>
              <a:t>på</a:t>
            </a:r>
            <a:r>
              <a:rPr dirty="0" spc="-25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to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landbruks-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skoler</a:t>
            </a:r>
            <a:r>
              <a:rPr dirty="0" spc="16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har</a:t>
            </a:r>
            <a:r>
              <a:rPr dirty="0" spc="145" b="0">
                <a:latin typeface="Times New Roman"/>
                <a:cs typeface="Times New Roman"/>
              </a:rPr>
              <a:t> </a:t>
            </a:r>
            <a:r>
              <a:rPr dirty="0" spc="-20" b="0">
                <a:latin typeface="Verdana"/>
                <a:cs typeface="Verdana"/>
              </a:rPr>
              <a:t>fokus</a:t>
            </a:r>
            <a:r>
              <a:rPr dirty="0" spc="-2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på</a:t>
            </a:r>
            <a:r>
              <a:rPr dirty="0" spc="135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klima,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miljø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og</a:t>
            </a:r>
            <a:r>
              <a:rPr dirty="0" spc="18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bærekraft.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" y="6109"/>
            <a:ext cx="5316095" cy="46436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8163" y="4491598"/>
            <a:ext cx="8445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©PIERROT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MEN/NMS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15" y="4574"/>
            <a:ext cx="4254989" cy="46420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Verdana"/>
                <a:cs typeface="Verdana"/>
              </a:rPr>
              <a:t>Metoden</a:t>
            </a:r>
            <a:r>
              <a:rPr dirty="0" spc="160" b="0">
                <a:latin typeface="Times New Roman"/>
                <a:cs typeface="Times New Roman"/>
              </a:rPr>
              <a:t> </a:t>
            </a:r>
            <a:r>
              <a:rPr dirty="0"/>
              <a:t>Use</a:t>
            </a:r>
            <a:r>
              <a:rPr dirty="0" spc="150" b="0">
                <a:latin typeface="Times New Roman"/>
                <a:cs typeface="Times New Roman"/>
              </a:rPr>
              <a:t> </a:t>
            </a:r>
            <a:r>
              <a:rPr dirty="0"/>
              <a:t>Your</a:t>
            </a:r>
            <a:r>
              <a:rPr dirty="0" spc="160" b="0">
                <a:latin typeface="Times New Roman"/>
                <a:cs typeface="Times New Roman"/>
              </a:rPr>
              <a:t> </a:t>
            </a:r>
            <a:r>
              <a:rPr dirty="0" spc="-10"/>
              <a:t>Talents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b="0">
                <a:latin typeface="Verdana"/>
                <a:cs typeface="Verdana"/>
              </a:rPr>
              <a:t>er</a:t>
            </a:r>
            <a:r>
              <a:rPr dirty="0" spc="145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viktig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i</a:t>
            </a:r>
            <a:r>
              <a:rPr dirty="0" spc="15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kirkens</a:t>
            </a:r>
            <a:r>
              <a:rPr dirty="0" spc="150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arbeid: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35149" y="1255874"/>
            <a:ext cx="3542029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Hvordan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kan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ressurser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menigheten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bli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brukt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samarbeid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beste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lokalsamfunnet?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610631" y="4493660"/>
            <a:ext cx="880744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SILJE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LØVDAL/NMS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7746" y="3048"/>
            <a:ext cx="5324325" cy="4641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583" y="554611"/>
            <a:ext cx="2371090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Lovasoa</a:t>
            </a:r>
            <a:r>
              <a:rPr dirty="0" spc="15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kultur-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og</a:t>
            </a:r>
            <a:r>
              <a:rPr dirty="0" spc="18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kompetanse-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senter</a:t>
            </a:r>
            <a:r>
              <a:rPr dirty="0" spc="15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i</a:t>
            </a:r>
            <a:r>
              <a:rPr dirty="0" spc="19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Antsirabe.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8583" y="1773963"/>
            <a:ext cx="220472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gjestehus,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konferansesaler,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klasserom,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bibliotek,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arkiv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musikkstudio.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606826" y="4470061"/>
            <a:ext cx="956944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EIRIK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SANDSTØ/NMS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7746" y="3051"/>
            <a:ext cx="5328988" cy="464138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84105" y="508891"/>
            <a:ext cx="2381250" cy="3818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Lovasoa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legger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også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rette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samarbeid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mellom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institusjoner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Madagaskar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Norge.</a:t>
            </a:r>
            <a:endParaRPr sz="2000">
              <a:latin typeface="Verdana"/>
              <a:cs typeface="Verdana"/>
            </a:endParaRPr>
          </a:p>
          <a:p>
            <a:pPr marL="12700" marR="18415">
              <a:lnSpc>
                <a:spcPct val="100000"/>
              </a:lnSpc>
              <a:spcBef>
                <a:spcPts val="108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siste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årene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170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norske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studenter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år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bodd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Lovasoa</a:t>
            </a:r>
            <a:endParaRPr sz="2000">
              <a:latin typeface="Verdana"/>
              <a:cs typeface="Verdana"/>
            </a:endParaRPr>
          </a:p>
          <a:p>
            <a:pPr marL="12700" marR="154940">
              <a:lnSpc>
                <a:spcPts val="238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forbindelse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praksis.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611106" y="4495423"/>
            <a:ext cx="956944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EIRIK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SANDSTØ/NMS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" y="9156"/>
            <a:ext cx="5327907" cy="4643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80066" y="550026"/>
            <a:ext cx="2256790" cy="1245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Arial"/>
                <a:cs typeface="Arial"/>
              </a:rPr>
              <a:t>I</a:t>
            </a:r>
            <a:r>
              <a:rPr dirty="0" spc="40" b="0">
                <a:latin typeface="Times New Roman"/>
                <a:cs typeface="Times New Roman"/>
              </a:rPr>
              <a:t> </a:t>
            </a:r>
            <a:r>
              <a:rPr dirty="0" b="0">
                <a:latin typeface="Arial"/>
                <a:cs typeface="Arial"/>
              </a:rPr>
              <a:t>byen</a:t>
            </a:r>
            <a:r>
              <a:rPr dirty="0" spc="-70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Arial"/>
                <a:cs typeface="Arial"/>
              </a:rPr>
              <a:t>Antsirabe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b="0">
                <a:latin typeface="Arial"/>
                <a:cs typeface="Arial"/>
              </a:rPr>
              <a:t>støtter</a:t>
            </a:r>
            <a:r>
              <a:rPr dirty="0" spc="15" b="0">
                <a:latin typeface="Times New Roman"/>
                <a:cs typeface="Times New Roman"/>
              </a:rPr>
              <a:t> </a:t>
            </a:r>
            <a:r>
              <a:rPr dirty="0" b="0">
                <a:latin typeface="Arial"/>
                <a:cs typeface="Arial"/>
              </a:rPr>
              <a:t>vi</a:t>
            </a:r>
            <a:r>
              <a:rPr dirty="0" spc="40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Arial"/>
                <a:cs typeface="Arial"/>
              </a:rPr>
              <a:t>kirkens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b="0">
                <a:latin typeface="Arial"/>
                <a:cs typeface="Arial"/>
              </a:rPr>
              <a:t>arbeid</a:t>
            </a:r>
            <a:r>
              <a:rPr dirty="0" spc="15" b="0">
                <a:latin typeface="Times New Roman"/>
                <a:cs typeface="Times New Roman"/>
              </a:rPr>
              <a:t> </a:t>
            </a:r>
            <a:r>
              <a:rPr dirty="0" b="0">
                <a:latin typeface="Arial"/>
                <a:cs typeface="Arial"/>
              </a:rPr>
              <a:t>blant</a:t>
            </a:r>
            <a:r>
              <a:rPr dirty="0" spc="40" b="0">
                <a:latin typeface="Times New Roman"/>
                <a:cs typeface="Times New Roman"/>
              </a:rPr>
              <a:t> </a:t>
            </a:r>
            <a:r>
              <a:rPr dirty="0" b="0">
                <a:latin typeface="Arial"/>
                <a:cs typeface="Arial"/>
              </a:rPr>
              <a:t>de</a:t>
            </a:r>
            <a:r>
              <a:rPr dirty="0" spc="30" b="0">
                <a:latin typeface="Times New Roman"/>
                <a:cs typeface="Times New Roman"/>
              </a:rPr>
              <a:t> </a:t>
            </a:r>
            <a:r>
              <a:rPr dirty="0" spc="-20" b="0">
                <a:latin typeface="Arial"/>
                <a:cs typeface="Arial"/>
              </a:rPr>
              <a:t>aller</a:t>
            </a:r>
            <a:r>
              <a:rPr dirty="0" spc="-20" b="0">
                <a:latin typeface="Times New Roman"/>
                <a:cs typeface="Times New Roman"/>
              </a:rPr>
              <a:t> </a:t>
            </a:r>
            <a:r>
              <a:rPr dirty="0" b="0">
                <a:latin typeface="Arial"/>
                <a:cs typeface="Arial"/>
              </a:rPr>
              <a:t>fattigste</a:t>
            </a:r>
            <a:r>
              <a:rPr dirty="0" spc="1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Arial"/>
                <a:cs typeface="Arial"/>
              </a:rPr>
              <a:t>gjennom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780066" y="1769856"/>
            <a:ext cx="2331085" cy="15494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700"/>
              </a:spcBef>
              <a:buChar char="•"/>
              <a:tabLst>
                <a:tab pos="194945" algn="l"/>
              </a:tabLst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ungdomssenter</a:t>
            </a:r>
            <a:endParaRPr sz="20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Char char="•"/>
              <a:tabLst>
                <a:tab pos="194945" algn="l"/>
              </a:tabLst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alfabetiseringskurs</a:t>
            </a:r>
            <a:endParaRPr sz="20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Char char="•"/>
              <a:tabLst>
                <a:tab pos="194945" algn="l"/>
              </a:tabLst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matutdeling</a:t>
            </a:r>
            <a:endParaRPr sz="20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Char char="•"/>
              <a:tabLst>
                <a:tab pos="194945" algn="l"/>
              </a:tabLst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yrkesopplæring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30770" y="4489218"/>
            <a:ext cx="114617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ASTRID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T.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MADLAND/NMS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6606" y="217940"/>
            <a:ext cx="612636" cy="61110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998" y="1488949"/>
            <a:ext cx="7254197" cy="110184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878" y="2682240"/>
            <a:ext cx="6888437" cy="10667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0779" y="3636265"/>
            <a:ext cx="612631" cy="6111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179064" y="3639309"/>
            <a:ext cx="3168650" cy="658495"/>
            <a:chOff x="3179064" y="3639309"/>
            <a:chExt cx="3168650" cy="65849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9064" y="3639309"/>
              <a:ext cx="1048503" cy="65835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1955" y="3639309"/>
              <a:ext cx="2095480" cy="6583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0424" y="1042684"/>
            <a:ext cx="29146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0">
                <a:latin typeface="Verdana"/>
                <a:cs typeface="Verdana"/>
              </a:rPr>
              <a:t>NMS</a:t>
            </a:r>
            <a:r>
              <a:rPr dirty="0" sz="2600" spc="229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sin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visjon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spc="-25" b="0">
                <a:latin typeface="Verdana"/>
                <a:cs typeface="Verdana"/>
              </a:rPr>
              <a:t>er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EN</a:t>
            </a:r>
            <a:r>
              <a:rPr dirty="0" spc="165" b="0">
                <a:latin typeface="Times New Roman"/>
                <a:cs typeface="Times New Roman"/>
              </a:rPr>
              <a:t> </a:t>
            </a:r>
            <a:r>
              <a:rPr dirty="0"/>
              <a:t>LEVENDE</a:t>
            </a:r>
            <a:r>
              <a:rPr dirty="0" spc="215" b="0">
                <a:latin typeface="Times New Roman"/>
                <a:cs typeface="Times New Roman"/>
              </a:rPr>
              <a:t> </a:t>
            </a:r>
            <a:r>
              <a:rPr dirty="0"/>
              <a:t>KIRKE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JORDEN</a:t>
            </a:r>
          </a:p>
          <a:p>
            <a:pPr algn="ctr" marL="635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29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bidrar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04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7486" y="3047"/>
            <a:ext cx="4320530" cy="46436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2073" y="1427811"/>
            <a:ext cx="2736850" cy="1254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SAMMEN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4000" spc="-10" b="1" i="1">
                <a:solidFill>
                  <a:srgbClr val="FFFFFF"/>
                </a:solidFill>
                <a:latin typeface="Verdana"/>
                <a:cs typeface="Verdana"/>
              </a:rPr>
              <a:t>forandrer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64218" y="2657479"/>
            <a:ext cx="33947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VERDEN!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339150" y="4489223"/>
            <a:ext cx="12211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©KRISTIAN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71" y="6109"/>
            <a:ext cx="8641080" cy="4643755"/>
            <a:chOff x="4571" y="6109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" y="6109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007104" y="3589786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131065" y="0"/>
                  </a:moveTo>
                  <a:lnTo>
                    <a:pt x="80041" y="10297"/>
                  </a:lnTo>
                  <a:lnTo>
                    <a:pt x="38381" y="38381"/>
                  </a:lnTo>
                  <a:lnTo>
                    <a:pt x="10297" y="80041"/>
                  </a:lnTo>
                  <a:lnTo>
                    <a:pt x="0" y="131065"/>
                  </a:lnTo>
                  <a:lnTo>
                    <a:pt x="10297" y="182077"/>
                  </a:lnTo>
                  <a:lnTo>
                    <a:pt x="38381" y="223731"/>
                  </a:lnTo>
                  <a:lnTo>
                    <a:pt x="80041" y="251812"/>
                  </a:lnTo>
                  <a:lnTo>
                    <a:pt x="131065" y="262109"/>
                  </a:lnTo>
                  <a:lnTo>
                    <a:pt x="182082" y="251812"/>
                  </a:lnTo>
                  <a:lnTo>
                    <a:pt x="223729" y="223731"/>
                  </a:lnTo>
                  <a:lnTo>
                    <a:pt x="251801" y="182077"/>
                  </a:lnTo>
                  <a:lnTo>
                    <a:pt x="262093" y="131065"/>
                  </a:lnTo>
                  <a:lnTo>
                    <a:pt x="251801" y="80041"/>
                  </a:lnTo>
                  <a:lnTo>
                    <a:pt x="223729" y="38381"/>
                  </a:lnTo>
                  <a:lnTo>
                    <a:pt x="182082" y="10297"/>
                  </a:lnTo>
                  <a:lnTo>
                    <a:pt x="131065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007104" y="3589786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131065"/>
                  </a:moveTo>
                  <a:lnTo>
                    <a:pt x="10297" y="80041"/>
                  </a:lnTo>
                  <a:lnTo>
                    <a:pt x="38381" y="38381"/>
                  </a:lnTo>
                  <a:lnTo>
                    <a:pt x="80041" y="10297"/>
                  </a:lnTo>
                  <a:lnTo>
                    <a:pt x="131065" y="0"/>
                  </a:lnTo>
                  <a:lnTo>
                    <a:pt x="182082" y="10297"/>
                  </a:lnTo>
                  <a:lnTo>
                    <a:pt x="223729" y="38381"/>
                  </a:lnTo>
                  <a:lnTo>
                    <a:pt x="251801" y="80041"/>
                  </a:lnTo>
                  <a:lnTo>
                    <a:pt x="262093" y="131065"/>
                  </a:lnTo>
                  <a:lnTo>
                    <a:pt x="251801" y="182077"/>
                  </a:lnTo>
                  <a:lnTo>
                    <a:pt x="223729" y="223731"/>
                  </a:lnTo>
                  <a:lnTo>
                    <a:pt x="182082" y="251812"/>
                  </a:lnTo>
                  <a:lnTo>
                    <a:pt x="131065" y="262109"/>
                  </a:lnTo>
                  <a:lnTo>
                    <a:pt x="80041" y="251812"/>
                  </a:lnTo>
                  <a:lnTo>
                    <a:pt x="38381" y="223731"/>
                  </a:lnTo>
                  <a:lnTo>
                    <a:pt x="10297" y="182077"/>
                  </a:lnTo>
                  <a:lnTo>
                    <a:pt x="0" y="13106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156" y="3394993"/>
            <a:ext cx="40684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MADAGASKAR</a:t>
            </a:r>
            <a:endParaRPr sz="400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6606" y="220984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" y="3050"/>
            <a:ext cx="3025138" cy="46420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1387" y="504307"/>
            <a:ext cx="273812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DETTE</a:t>
            </a:r>
            <a:r>
              <a:rPr dirty="0" spc="15" b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ER</a:t>
            </a:r>
            <a:r>
              <a:rPr dirty="0" spc="15" b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VI</a:t>
            </a: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MED</a:t>
            </a:r>
            <a:r>
              <a:rPr dirty="0" spc="15" b="0">
                <a:latin typeface="Times New Roman"/>
                <a:cs typeface="Times New Roman"/>
              </a:rPr>
              <a:t> </a:t>
            </a:r>
            <a:r>
              <a:rPr dirty="0" spc="-25">
                <a:latin typeface="Arial"/>
                <a:cs typeface="Arial"/>
              </a:rPr>
              <a:t>PÅ: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6606" y="217940"/>
            <a:ext cx="612636" cy="6111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521387" y="950853"/>
            <a:ext cx="477837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1052195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Utdanning;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teologi,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ledelse,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økonomi,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antikorrupsjon</a:t>
            </a:r>
            <a:endParaRPr sz="2000">
              <a:latin typeface="Verdana"/>
              <a:cs typeface="Verdana"/>
            </a:endParaRPr>
          </a:p>
          <a:p>
            <a:pPr marL="194945" marR="71437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Bibeloversettelse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tegnspråk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minoritetsspråk</a:t>
            </a:r>
            <a:endParaRPr sz="2000">
              <a:latin typeface="Verdana"/>
              <a:cs typeface="Verdana"/>
            </a:endParaRPr>
          </a:p>
          <a:p>
            <a:pPr marL="194945" marR="50101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Inkludering/utdanning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syns-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hørselshemmede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Miljø,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matsikkerhet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mental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helse</a:t>
            </a:r>
            <a:endParaRPr sz="2000">
              <a:latin typeface="Verdana"/>
              <a:cs typeface="Verdana"/>
            </a:endParaRPr>
          </a:p>
          <a:p>
            <a:pPr marL="194945" marR="37592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innen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teologi,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ledelse,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økonomi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antikorrupsjon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069969" y="4493657"/>
            <a:ext cx="880744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SILJE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LØVDAL/NMS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429250" marR="508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Verdana"/>
                <a:cs typeface="Verdana"/>
              </a:rPr>
              <a:t>FAKTA</a:t>
            </a:r>
            <a:r>
              <a:rPr dirty="0" spc="-60" b="0">
                <a:latin typeface="Times New Roman"/>
                <a:cs typeface="Times New Roman"/>
              </a:rPr>
              <a:t> </a:t>
            </a:r>
            <a:r>
              <a:rPr dirty="0" spc="-25" b="0">
                <a:latin typeface="Verdana"/>
                <a:cs typeface="Verdana"/>
              </a:rPr>
              <a:t>OM</a:t>
            </a:r>
            <a:r>
              <a:rPr dirty="0" spc="-2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MADAGASKAR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52265" y="1255644"/>
            <a:ext cx="254063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31750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Ca.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27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millioner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innbyggere</a:t>
            </a:r>
            <a:endParaRPr sz="2000">
              <a:latin typeface="Verdana"/>
              <a:cs typeface="Verdana"/>
            </a:endParaRPr>
          </a:p>
          <a:p>
            <a:pPr marL="194945" marR="151130" indent="-18288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80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sysselsatt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landbruk/fiske/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skogbruk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52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kristne,</a:t>
            </a:r>
            <a:endParaRPr sz="2000">
              <a:latin typeface="Verdana"/>
              <a:cs typeface="Verdana"/>
            </a:endParaRPr>
          </a:p>
          <a:p>
            <a:pPr marL="194945" marR="5080">
              <a:lnSpc>
                <a:spcPts val="2380"/>
              </a:lnSpc>
              <a:spcBef>
                <a:spcPts val="12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41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tradisjonelle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religioner,</a:t>
            </a:r>
            <a:endParaRPr sz="2000">
              <a:latin typeface="Verdana"/>
              <a:cs typeface="Verdana"/>
            </a:endParaRPr>
          </a:p>
          <a:p>
            <a:pPr marL="194945">
              <a:lnSpc>
                <a:spcPts val="2345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dirty="0" sz="20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muslimer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6" y="3711"/>
            <a:ext cx="5320259" cy="463946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321676" y="4492754"/>
            <a:ext cx="9328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©MAGNUS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VATNE/NMS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" y="6109"/>
            <a:ext cx="5327966" cy="46436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52265" y="508891"/>
            <a:ext cx="2070100" cy="1245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 b="0">
                <a:latin typeface="Verdana"/>
                <a:cs typeface="Verdana"/>
              </a:rPr>
              <a:t>«Solskinnsøya»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Madagaskar</a:t>
            </a:r>
            <a:r>
              <a:rPr dirty="0" spc="120" b="0">
                <a:latin typeface="Times New Roman"/>
                <a:cs typeface="Times New Roman"/>
              </a:rPr>
              <a:t> </a:t>
            </a:r>
            <a:r>
              <a:rPr dirty="0" spc="-25" b="0">
                <a:latin typeface="Verdana"/>
                <a:cs typeface="Verdana"/>
              </a:rPr>
              <a:t>har</a:t>
            </a:r>
            <a:r>
              <a:rPr dirty="0" spc="-25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et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unikt</a:t>
            </a:r>
            <a:r>
              <a:rPr dirty="0" spc="16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plante-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og</a:t>
            </a:r>
            <a:r>
              <a:rPr dirty="0" spc="18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dyreliv.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752265" y="2170315"/>
            <a:ext cx="2262505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rikt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naturressurser,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innbyggerne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blant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verdens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fattigste.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2666" y="4492544"/>
            <a:ext cx="4337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©PIXABAY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9940" y="4573"/>
            <a:ext cx="5313207" cy="46367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522" y="869253"/>
            <a:ext cx="2242820" cy="15474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dirty="0" b="0">
                <a:latin typeface="Verdana"/>
                <a:cs typeface="Verdana"/>
              </a:rPr>
              <a:t>Den</a:t>
            </a:r>
            <a:r>
              <a:rPr dirty="0" spc="17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gassisk-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lutherske</a:t>
            </a:r>
            <a:r>
              <a:rPr dirty="0" spc="10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kirken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en</a:t>
            </a:r>
            <a:r>
              <a:rPr dirty="0" spc="18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av</a:t>
            </a:r>
            <a:r>
              <a:rPr dirty="0" spc="175" b="0">
                <a:latin typeface="Times New Roman"/>
                <a:cs typeface="Times New Roman"/>
              </a:rPr>
              <a:t> </a:t>
            </a:r>
            <a:r>
              <a:rPr dirty="0" spc="-25" b="0">
                <a:latin typeface="Verdana"/>
                <a:cs typeface="Verdana"/>
              </a:rPr>
              <a:t>de</a:t>
            </a:r>
            <a:r>
              <a:rPr dirty="0" spc="-25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raskest</a:t>
            </a:r>
            <a:r>
              <a:rPr dirty="0" spc="100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voksende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kirkene</a:t>
            </a:r>
            <a:r>
              <a:rPr dirty="0" spc="145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i</a:t>
            </a:r>
            <a:r>
              <a:rPr dirty="0" spc="16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verden.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566318" y="4482038"/>
            <a:ext cx="10090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©</a:t>
            </a:r>
            <a:r>
              <a:rPr dirty="0" sz="600" spc="65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ENDRE</a:t>
            </a:r>
            <a:r>
              <a:rPr dirty="0" sz="600" spc="3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D9D9D9"/>
                </a:solidFill>
                <a:latin typeface="Verdana"/>
                <a:cs typeface="Verdana"/>
              </a:rPr>
              <a:t>HILLEREN/NMS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9940" y="6934"/>
            <a:ext cx="5320280" cy="46386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755" y="866205"/>
            <a:ext cx="2569845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 b="0">
                <a:latin typeface="Verdana"/>
                <a:cs typeface="Verdana"/>
              </a:rPr>
              <a:t>Teologisk</a:t>
            </a:r>
            <a:r>
              <a:rPr dirty="0" spc="10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utdanning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og</a:t>
            </a:r>
            <a:r>
              <a:rPr dirty="0" spc="12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bibelskoler</a:t>
            </a:r>
            <a:r>
              <a:rPr dirty="0" spc="130" b="0">
                <a:latin typeface="Times New Roman"/>
                <a:cs typeface="Times New Roman"/>
              </a:rPr>
              <a:t> </a:t>
            </a:r>
            <a:r>
              <a:rPr dirty="0" spc="-25" b="0">
                <a:latin typeface="Verdana"/>
                <a:cs typeface="Verdana"/>
              </a:rPr>
              <a:t>er</a:t>
            </a:r>
            <a:r>
              <a:rPr dirty="0" spc="-2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viktig.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42755" y="2088604"/>
            <a:ext cx="2532380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samme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opplæring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innen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ledelse,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økonomi</a:t>
            </a:r>
            <a:r>
              <a:rPr dirty="0" sz="20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antikorrupsjons-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arbeid.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26296" y="4498259"/>
            <a:ext cx="8445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©PIERROT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MEN/NMS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09"/>
            <a:ext cx="5332083" cy="46436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52265" y="864694"/>
            <a:ext cx="2340610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Arial"/>
                <a:cs typeface="Arial"/>
              </a:rPr>
              <a:t>På</a:t>
            </a:r>
            <a:r>
              <a:rPr dirty="0" spc="35" b="0">
                <a:latin typeface="Times New Roman"/>
                <a:cs typeface="Times New Roman"/>
              </a:rPr>
              <a:t> </a:t>
            </a:r>
            <a:r>
              <a:rPr dirty="0" b="0">
                <a:latin typeface="Arial"/>
                <a:cs typeface="Arial"/>
              </a:rPr>
              <a:t>Madagaskar</a:t>
            </a:r>
            <a:r>
              <a:rPr dirty="0" spc="5" b="0">
                <a:latin typeface="Times New Roman"/>
                <a:cs typeface="Times New Roman"/>
              </a:rPr>
              <a:t> </a:t>
            </a:r>
            <a:r>
              <a:rPr dirty="0" spc="-25" b="0">
                <a:latin typeface="Arial"/>
                <a:cs typeface="Arial"/>
              </a:rPr>
              <a:t>er</a:t>
            </a:r>
            <a:r>
              <a:rPr dirty="0" spc="-25" b="0">
                <a:latin typeface="Times New Roman"/>
                <a:cs typeface="Times New Roman"/>
              </a:rPr>
              <a:t> </a:t>
            </a:r>
            <a:r>
              <a:rPr dirty="0" b="0">
                <a:latin typeface="Arial"/>
                <a:cs typeface="Arial"/>
              </a:rPr>
              <a:t>det</a:t>
            </a:r>
            <a:r>
              <a:rPr dirty="0" spc="40" b="0">
                <a:latin typeface="Times New Roman"/>
                <a:cs typeface="Times New Roman"/>
              </a:rPr>
              <a:t> </a:t>
            </a:r>
            <a:r>
              <a:rPr dirty="0" b="0">
                <a:latin typeface="Arial"/>
                <a:cs typeface="Arial"/>
              </a:rPr>
              <a:t>ca.</a:t>
            </a:r>
            <a:r>
              <a:rPr dirty="0" spc="40" b="0">
                <a:latin typeface="Times New Roman"/>
                <a:cs typeface="Times New Roman"/>
              </a:rPr>
              <a:t> </a:t>
            </a:r>
            <a:r>
              <a:rPr dirty="0" b="0">
                <a:latin typeface="Arial"/>
                <a:cs typeface="Arial"/>
              </a:rPr>
              <a:t>200</a:t>
            </a:r>
            <a:r>
              <a:rPr dirty="0" spc="45" b="0">
                <a:latin typeface="Times New Roman"/>
                <a:cs typeface="Times New Roman"/>
              </a:rPr>
              <a:t> </a:t>
            </a:r>
            <a:r>
              <a:rPr dirty="0" spc="-25" b="0">
                <a:latin typeface="Arial"/>
                <a:cs typeface="Arial"/>
              </a:rPr>
              <a:t>000</a:t>
            </a:r>
            <a:r>
              <a:rPr dirty="0" spc="-25" b="0">
                <a:latin typeface="Times New Roman"/>
                <a:cs typeface="Times New Roman"/>
              </a:rPr>
              <a:t> </a:t>
            </a:r>
            <a:r>
              <a:rPr dirty="0" b="0">
                <a:latin typeface="Arial"/>
                <a:cs typeface="Arial"/>
              </a:rPr>
              <a:t>hørselshemmede</a:t>
            </a:r>
            <a:r>
              <a:rPr dirty="0" spc="-35" b="0">
                <a:latin typeface="Times New Roman"/>
                <a:cs typeface="Times New Roman"/>
              </a:rPr>
              <a:t> </a:t>
            </a:r>
            <a:r>
              <a:rPr dirty="0" spc="-25" b="0">
                <a:latin typeface="Arial"/>
                <a:cs typeface="Arial"/>
              </a:rPr>
              <a:t>og</a:t>
            </a:r>
            <a:r>
              <a:rPr dirty="0" spc="-25" b="0">
                <a:latin typeface="Times New Roman"/>
                <a:cs typeface="Times New Roman"/>
              </a:rPr>
              <a:t> </a:t>
            </a:r>
            <a:r>
              <a:rPr dirty="0" b="0">
                <a:latin typeface="Arial"/>
                <a:cs typeface="Arial"/>
              </a:rPr>
              <a:t>230</a:t>
            </a:r>
            <a:r>
              <a:rPr dirty="0" spc="40" b="0">
                <a:latin typeface="Times New Roman"/>
                <a:cs typeface="Times New Roman"/>
              </a:rPr>
              <a:t> </a:t>
            </a:r>
            <a:r>
              <a:rPr dirty="0" spc="-25" b="0">
                <a:latin typeface="Arial"/>
                <a:cs typeface="Arial"/>
              </a:rPr>
              <a:t>000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pc="-10" b="0">
                <a:latin typeface="Arial"/>
                <a:cs typeface="Arial"/>
              </a:rPr>
              <a:t>synshemmede.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752265" y="2530699"/>
            <a:ext cx="1844039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38481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Mindre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enn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én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prosent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form</a:t>
            </a:r>
            <a:endParaRPr sz="20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utdanning.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659" y="4491602"/>
            <a:ext cx="8445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©PIERROT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MEN/NMS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42" y="0"/>
            <a:ext cx="5318349" cy="46497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1015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Verdana"/>
                <a:cs typeface="Verdana"/>
              </a:rPr>
              <a:t>Vi</a:t>
            </a:r>
            <a:r>
              <a:rPr dirty="0" spc="180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støtter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kirkens</a:t>
            </a:r>
            <a:r>
              <a:rPr dirty="0" spc="114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Verdana"/>
                <a:cs typeface="Verdana"/>
              </a:rPr>
              <a:t>skoler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for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 b="0">
                <a:latin typeface="Verdana"/>
                <a:cs typeface="Verdana"/>
              </a:rPr>
              <a:t>syns-</a:t>
            </a:r>
            <a:r>
              <a:rPr dirty="0" spc="155" b="0">
                <a:latin typeface="Times New Roman"/>
                <a:cs typeface="Times New Roman"/>
              </a:rPr>
              <a:t> </a:t>
            </a:r>
            <a:r>
              <a:rPr dirty="0" spc="-25" b="0">
                <a:latin typeface="Verdana"/>
                <a:cs typeface="Verdana"/>
              </a:rPr>
              <a:t>og</a:t>
            </a:r>
          </a:p>
          <a:p>
            <a:pPr marL="12700">
              <a:lnSpc>
                <a:spcPts val="2380"/>
              </a:lnSpc>
            </a:pPr>
            <a:r>
              <a:rPr dirty="0" spc="-10" b="0">
                <a:latin typeface="Verdana"/>
                <a:cs typeface="Verdana"/>
              </a:rPr>
              <a:t>hørselshemmede.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752265" y="2225787"/>
            <a:ext cx="1617345" cy="93789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4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mål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integrering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vanlig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skole.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721" y="4497964"/>
            <a:ext cx="5016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D9D9D9"/>
                </a:solidFill>
                <a:latin typeface="Verdana"/>
                <a:cs typeface="Verdana"/>
              </a:rPr>
              <a:t>©NMS-</a:t>
            </a:r>
            <a:r>
              <a:rPr dirty="0" sz="600" spc="-20">
                <a:solidFill>
                  <a:srgbClr val="D9D9D9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Unni Holm Olsen</dc:creator>
  <dc:title>PowerPoint-presentasjon</dc:title>
  <dcterms:created xsi:type="dcterms:W3CDTF">2024-05-10T10:54:30Z</dcterms:created>
  <dcterms:modified xsi:type="dcterms:W3CDTF">2024-05-10T10:54:30Z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