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8648700" cy="4686300"/>
  <p:notesSz cx="8648700" cy="46863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7682" y="1273544"/>
            <a:ext cx="7322184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06028" y="2552191"/>
            <a:ext cx="62865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32435" y="1077849"/>
            <a:ext cx="3762184" cy="30929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454080" y="1077849"/>
            <a:ext cx="3762184" cy="30929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" y="21349"/>
            <a:ext cx="8641071" cy="464361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271016" y="2999995"/>
            <a:ext cx="342900" cy="341630"/>
          </a:xfrm>
          <a:custGeom>
            <a:avLst/>
            <a:gdLst/>
            <a:ahLst/>
            <a:cxnLst/>
            <a:rect l="l" t="t" r="r" b="b"/>
            <a:pathLst>
              <a:path w="342900" h="341629">
                <a:moveTo>
                  <a:pt x="171449" y="0"/>
                </a:moveTo>
                <a:lnTo>
                  <a:pt x="125868" y="6096"/>
                </a:lnTo>
                <a:lnTo>
                  <a:pt x="84911" y="23303"/>
                </a:lnTo>
                <a:lnTo>
                  <a:pt x="50212" y="49992"/>
                </a:lnTo>
                <a:lnTo>
                  <a:pt x="23405" y="84538"/>
                </a:lnTo>
                <a:lnTo>
                  <a:pt x="6123" y="125313"/>
                </a:lnTo>
                <a:lnTo>
                  <a:pt x="0" y="170691"/>
                </a:lnTo>
                <a:lnTo>
                  <a:pt x="6123" y="216060"/>
                </a:lnTo>
                <a:lnTo>
                  <a:pt x="23405" y="256829"/>
                </a:lnTo>
                <a:lnTo>
                  <a:pt x="50212" y="291371"/>
                </a:lnTo>
                <a:lnTo>
                  <a:pt x="84911" y="318058"/>
                </a:lnTo>
                <a:lnTo>
                  <a:pt x="125868" y="335264"/>
                </a:lnTo>
                <a:lnTo>
                  <a:pt x="171449" y="341361"/>
                </a:lnTo>
                <a:lnTo>
                  <a:pt x="217022" y="335264"/>
                </a:lnTo>
                <a:lnTo>
                  <a:pt x="257976" y="318058"/>
                </a:lnTo>
                <a:lnTo>
                  <a:pt x="292676" y="291371"/>
                </a:lnTo>
                <a:lnTo>
                  <a:pt x="319488" y="256829"/>
                </a:lnTo>
                <a:lnTo>
                  <a:pt x="336774" y="216060"/>
                </a:lnTo>
                <a:lnTo>
                  <a:pt x="342899" y="170691"/>
                </a:lnTo>
                <a:lnTo>
                  <a:pt x="336774" y="125313"/>
                </a:lnTo>
                <a:lnTo>
                  <a:pt x="319488" y="84538"/>
                </a:lnTo>
                <a:lnTo>
                  <a:pt x="292676" y="49992"/>
                </a:lnTo>
                <a:lnTo>
                  <a:pt x="257976" y="23303"/>
                </a:lnTo>
                <a:lnTo>
                  <a:pt x="217022" y="6096"/>
                </a:lnTo>
                <a:lnTo>
                  <a:pt x="171449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271016" y="2999995"/>
            <a:ext cx="342900" cy="341630"/>
          </a:xfrm>
          <a:custGeom>
            <a:avLst/>
            <a:gdLst/>
            <a:ahLst/>
            <a:cxnLst/>
            <a:rect l="l" t="t" r="r" b="b"/>
            <a:pathLst>
              <a:path w="342900" h="341629">
                <a:moveTo>
                  <a:pt x="0" y="170691"/>
                </a:moveTo>
                <a:lnTo>
                  <a:pt x="6123" y="125313"/>
                </a:lnTo>
                <a:lnTo>
                  <a:pt x="23405" y="84538"/>
                </a:lnTo>
                <a:lnTo>
                  <a:pt x="50212" y="49992"/>
                </a:lnTo>
                <a:lnTo>
                  <a:pt x="84911" y="23303"/>
                </a:lnTo>
                <a:lnTo>
                  <a:pt x="125868" y="6096"/>
                </a:lnTo>
                <a:lnTo>
                  <a:pt x="171449" y="0"/>
                </a:lnTo>
                <a:lnTo>
                  <a:pt x="217022" y="6096"/>
                </a:lnTo>
                <a:lnTo>
                  <a:pt x="257976" y="23303"/>
                </a:lnTo>
                <a:lnTo>
                  <a:pt x="292676" y="49992"/>
                </a:lnTo>
                <a:lnTo>
                  <a:pt x="319488" y="84538"/>
                </a:lnTo>
                <a:lnTo>
                  <a:pt x="336774" y="125313"/>
                </a:lnTo>
                <a:lnTo>
                  <a:pt x="342899" y="170691"/>
                </a:lnTo>
                <a:lnTo>
                  <a:pt x="336774" y="216060"/>
                </a:lnTo>
                <a:lnTo>
                  <a:pt x="319488" y="256829"/>
                </a:lnTo>
                <a:lnTo>
                  <a:pt x="292676" y="291371"/>
                </a:lnTo>
                <a:lnTo>
                  <a:pt x="257976" y="318058"/>
                </a:lnTo>
                <a:lnTo>
                  <a:pt x="217022" y="335264"/>
                </a:lnTo>
                <a:lnTo>
                  <a:pt x="171449" y="341361"/>
                </a:lnTo>
                <a:lnTo>
                  <a:pt x="125868" y="335264"/>
                </a:lnTo>
                <a:lnTo>
                  <a:pt x="84911" y="318058"/>
                </a:lnTo>
                <a:lnTo>
                  <a:pt x="50212" y="291371"/>
                </a:lnTo>
                <a:lnTo>
                  <a:pt x="23405" y="256829"/>
                </a:lnTo>
                <a:lnTo>
                  <a:pt x="6123" y="216060"/>
                </a:lnTo>
                <a:lnTo>
                  <a:pt x="0" y="17069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82" y="19810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7353" y="214899"/>
            <a:ext cx="4297680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9740" y="1669060"/>
            <a:ext cx="8109218" cy="1274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940558" y="4358259"/>
            <a:ext cx="2767584" cy="234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32435" y="4358259"/>
            <a:ext cx="1989201" cy="234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227064" y="4358259"/>
            <a:ext cx="1989201" cy="234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image" Target="../media/image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" y="18287"/>
            <a:ext cx="8641071" cy="464361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342367" y="4527996"/>
            <a:ext cx="12541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©OLE</a:t>
            </a:r>
            <a:r>
              <a:rPr dirty="0" sz="6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HENRIK</a:t>
            </a:r>
            <a:r>
              <a:rPr dirty="0" sz="6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KALVIKNES/NMS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77267" y="2825769"/>
            <a:ext cx="6090920" cy="1256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sz="6000" spc="-10" b="1">
                <a:solidFill>
                  <a:srgbClr val="FFFFFF"/>
                </a:solidFill>
                <a:latin typeface="Arial"/>
                <a:cs typeface="Arial"/>
              </a:rPr>
              <a:t>KAMERUN</a:t>
            </a:r>
            <a:endParaRPr sz="6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Ein</a:t>
            </a:r>
            <a:r>
              <a:rPr dirty="0" sz="20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presentasjon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av</a:t>
            </a:r>
            <a:r>
              <a:rPr dirty="0" sz="20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NMS</a:t>
            </a:r>
            <a:r>
              <a:rPr dirty="0" sz="20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sitt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engasjement</a:t>
            </a:r>
            <a:r>
              <a:rPr dirty="0" sz="20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landet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2588" y="627888"/>
            <a:ext cx="2005583" cy="20055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0157" y="13717"/>
            <a:ext cx="3544818" cy="46451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EELC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/>
              <a:t>vil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/>
              <a:t>ta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/>
              <a:t>vare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/>
              <a:t>på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 spc="-10"/>
              <a:t>skaparverket: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37353" y="700256"/>
            <a:ext cx="4699000" cy="3612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4945" marR="939165" indent="-182880">
              <a:lnSpc>
                <a:spcPct val="107000"/>
              </a:lnSpc>
              <a:spcBef>
                <a:spcPts val="9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Utfordrar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medlemmane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arbeide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mot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avskoging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forureining.</a:t>
            </a:r>
            <a:endParaRPr sz="2000">
              <a:latin typeface="Verdana"/>
              <a:cs typeface="Verdana"/>
            </a:endParaRPr>
          </a:p>
          <a:p>
            <a:pPr marL="194945" marR="531495" indent="-182880">
              <a:lnSpc>
                <a:spcPct val="107000"/>
              </a:lnSpc>
              <a:spcBef>
                <a:spcPts val="128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Oppmodar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minske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bruk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sprøytemidlar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landbruket.</a:t>
            </a:r>
            <a:endParaRPr sz="2000">
              <a:latin typeface="Verdana"/>
              <a:cs typeface="Verdana"/>
            </a:endParaRPr>
          </a:p>
          <a:p>
            <a:pPr marL="194945" marR="5080" indent="-182880">
              <a:lnSpc>
                <a:spcPct val="107000"/>
              </a:lnSpc>
              <a:spcBef>
                <a:spcPts val="128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Støttar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bygging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omnar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som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brukar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mindre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ved,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gir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betre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utnytting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energien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sørger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mindre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røykskadar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under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matlaging.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266158" y="4527991"/>
            <a:ext cx="13303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©MARIA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INDRØY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RISANGER/NMS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8287"/>
            <a:ext cx="4562835" cy="464361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777554" y="343249"/>
            <a:ext cx="3399154" cy="37064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94945" marR="69850" indent="-182880">
              <a:lnSpc>
                <a:spcPct val="107000"/>
              </a:lnSpc>
              <a:spcBef>
                <a:spcPts val="10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støttar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radiostasjonen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Sawtu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Linjiila,</a:t>
            </a:r>
            <a:r>
              <a:rPr dirty="0" sz="18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som</a:t>
            </a:r>
            <a:r>
              <a:rPr dirty="0" sz="1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1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eit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samarbeid</a:t>
            </a:r>
            <a:r>
              <a:rPr dirty="0" sz="18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mellom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protestantiske</a:t>
            </a:r>
            <a:r>
              <a:rPr dirty="0" sz="18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kyrkjer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Nord-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Kamerun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nabolanda.</a:t>
            </a:r>
            <a:endParaRPr sz="1800">
              <a:latin typeface="Verdana"/>
              <a:cs typeface="Verdana"/>
            </a:endParaRPr>
          </a:p>
          <a:p>
            <a:pPr marL="194945" marR="5080" indent="-182880">
              <a:lnSpc>
                <a:spcPct val="107000"/>
              </a:lnSpc>
              <a:spcBef>
                <a:spcPts val="124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Radioen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svært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populær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blant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fulani-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nomadane,</a:t>
            </a:r>
            <a:r>
              <a:rPr dirty="0" sz="18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sender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program</a:t>
            </a:r>
            <a:r>
              <a:rPr dirty="0" sz="1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råd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om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dyrehold,</a:t>
            </a:r>
            <a:r>
              <a:rPr dirty="0" sz="18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helse,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hygiene</a:t>
            </a:r>
            <a:r>
              <a:rPr dirty="0" sz="18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1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utdanning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tillegg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18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bibelundervisning.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022635" y="4510449"/>
            <a:ext cx="13303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©MARIA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INDRØY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RISANGER/NMS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48" y="21349"/>
            <a:ext cx="8641080" cy="4643755"/>
            <a:chOff x="3048" y="21349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" y="21349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482597" y="723889"/>
              <a:ext cx="3682365" cy="3683635"/>
            </a:xfrm>
            <a:custGeom>
              <a:avLst/>
              <a:gdLst/>
              <a:ahLst/>
              <a:cxnLst/>
              <a:rect l="l" t="t" r="r" b="b"/>
              <a:pathLst>
                <a:path w="3682365" h="3683635">
                  <a:moveTo>
                    <a:pt x="1840986" y="0"/>
                  </a:moveTo>
                  <a:lnTo>
                    <a:pt x="1792718" y="620"/>
                  </a:lnTo>
                  <a:lnTo>
                    <a:pt x="1744756" y="2472"/>
                  </a:lnTo>
                  <a:lnTo>
                    <a:pt x="1697115" y="5541"/>
                  </a:lnTo>
                  <a:lnTo>
                    <a:pt x="1649811" y="9810"/>
                  </a:lnTo>
                  <a:lnTo>
                    <a:pt x="1602858" y="15266"/>
                  </a:lnTo>
                  <a:lnTo>
                    <a:pt x="1556272" y="21892"/>
                  </a:lnTo>
                  <a:lnTo>
                    <a:pt x="1510068" y="29673"/>
                  </a:lnTo>
                  <a:lnTo>
                    <a:pt x="1464261" y="38595"/>
                  </a:lnTo>
                  <a:lnTo>
                    <a:pt x="1418867" y="48643"/>
                  </a:lnTo>
                  <a:lnTo>
                    <a:pt x="1373900" y="59800"/>
                  </a:lnTo>
                  <a:lnTo>
                    <a:pt x="1329375" y="72052"/>
                  </a:lnTo>
                  <a:lnTo>
                    <a:pt x="1285309" y="85384"/>
                  </a:lnTo>
                  <a:lnTo>
                    <a:pt x="1241715" y="99781"/>
                  </a:lnTo>
                  <a:lnTo>
                    <a:pt x="1198609" y="115227"/>
                  </a:lnTo>
                  <a:lnTo>
                    <a:pt x="1156007" y="131707"/>
                  </a:lnTo>
                  <a:lnTo>
                    <a:pt x="1113922" y="149206"/>
                  </a:lnTo>
                  <a:lnTo>
                    <a:pt x="1072372" y="167709"/>
                  </a:lnTo>
                  <a:lnTo>
                    <a:pt x="1031370" y="187201"/>
                  </a:lnTo>
                  <a:lnTo>
                    <a:pt x="990932" y="207666"/>
                  </a:lnTo>
                  <a:lnTo>
                    <a:pt x="951073" y="229090"/>
                  </a:lnTo>
                  <a:lnTo>
                    <a:pt x="911808" y="251457"/>
                  </a:lnTo>
                  <a:lnTo>
                    <a:pt x="873153" y="274753"/>
                  </a:lnTo>
                  <a:lnTo>
                    <a:pt x="835122" y="298961"/>
                  </a:lnTo>
                  <a:lnTo>
                    <a:pt x="797730" y="324067"/>
                  </a:lnTo>
                  <a:lnTo>
                    <a:pt x="760994" y="350055"/>
                  </a:lnTo>
                  <a:lnTo>
                    <a:pt x="724927" y="376911"/>
                  </a:lnTo>
                  <a:lnTo>
                    <a:pt x="689546" y="404619"/>
                  </a:lnTo>
                  <a:lnTo>
                    <a:pt x="654865" y="433164"/>
                  </a:lnTo>
                  <a:lnTo>
                    <a:pt x="620899" y="462531"/>
                  </a:lnTo>
                  <a:lnTo>
                    <a:pt x="587664" y="492705"/>
                  </a:lnTo>
                  <a:lnTo>
                    <a:pt x="555175" y="523670"/>
                  </a:lnTo>
                  <a:lnTo>
                    <a:pt x="523447" y="555412"/>
                  </a:lnTo>
                  <a:lnTo>
                    <a:pt x="492494" y="587915"/>
                  </a:lnTo>
                  <a:lnTo>
                    <a:pt x="462333" y="621164"/>
                  </a:lnTo>
                  <a:lnTo>
                    <a:pt x="432979" y="655145"/>
                  </a:lnTo>
                  <a:lnTo>
                    <a:pt x="404446" y="689840"/>
                  </a:lnTo>
                  <a:lnTo>
                    <a:pt x="376750" y="725237"/>
                  </a:lnTo>
                  <a:lnTo>
                    <a:pt x="349905" y="761319"/>
                  </a:lnTo>
                  <a:lnTo>
                    <a:pt x="323928" y="798071"/>
                  </a:lnTo>
                  <a:lnTo>
                    <a:pt x="298833" y="835478"/>
                  </a:lnTo>
                  <a:lnTo>
                    <a:pt x="274635" y="873525"/>
                  </a:lnTo>
                  <a:lnTo>
                    <a:pt x="251350" y="912197"/>
                  </a:lnTo>
                  <a:lnTo>
                    <a:pt x="228992" y="951478"/>
                  </a:lnTo>
                  <a:lnTo>
                    <a:pt x="207577" y="991354"/>
                  </a:lnTo>
                  <a:lnTo>
                    <a:pt x="187121" y="1031809"/>
                  </a:lnTo>
                  <a:lnTo>
                    <a:pt x="167637" y="1072829"/>
                  </a:lnTo>
                  <a:lnTo>
                    <a:pt x="149142" y="1114397"/>
                  </a:lnTo>
                  <a:lnTo>
                    <a:pt x="131650" y="1156499"/>
                  </a:lnTo>
                  <a:lnTo>
                    <a:pt x="115177" y="1199119"/>
                  </a:lnTo>
                  <a:lnTo>
                    <a:pt x="99738" y="1242243"/>
                  </a:lnTo>
                  <a:lnTo>
                    <a:pt x="85347" y="1285855"/>
                  </a:lnTo>
                  <a:lnTo>
                    <a:pt x="72021" y="1329941"/>
                  </a:lnTo>
                  <a:lnTo>
                    <a:pt x="59774" y="1374484"/>
                  </a:lnTo>
                  <a:lnTo>
                    <a:pt x="48622" y="1419470"/>
                  </a:lnTo>
                  <a:lnTo>
                    <a:pt x="38579" y="1464884"/>
                  </a:lnTo>
                  <a:lnTo>
                    <a:pt x="29660" y="1510710"/>
                  </a:lnTo>
                  <a:lnTo>
                    <a:pt x="21882" y="1556933"/>
                  </a:lnTo>
                  <a:lnTo>
                    <a:pt x="15259" y="1603538"/>
                  </a:lnTo>
                  <a:lnTo>
                    <a:pt x="9806" y="1650511"/>
                  </a:lnTo>
                  <a:lnTo>
                    <a:pt x="5538" y="1697835"/>
                  </a:lnTo>
                  <a:lnTo>
                    <a:pt x="2471" y="1745495"/>
                  </a:lnTo>
                  <a:lnTo>
                    <a:pt x="620" y="1793478"/>
                  </a:lnTo>
                  <a:lnTo>
                    <a:pt x="0" y="1841766"/>
                  </a:lnTo>
                  <a:lnTo>
                    <a:pt x="620" y="1890054"/>
                  </a:lnTo>
                  <a:lnTo>
                    <a:pt x="2471" y="1938036"/>
                  </a:lnTo>
                  <a:lnTo>
                    <a:pt x="5538" y="1985696"/>
                  </a:lnTo>
                  <a:lnTo>
                    <a:pt x="9806" y="2033020"/>
                  </a:lnTo>
                  <a:lnTo>
                    <a:pt x="15259" y="2079992"/>
                  </a:lnTo>
                  <a:lnTo>
                    <a:pt x="21882" y="2126597"/>
                  </a:lnTo>
                  <a:lnTo>
                    <a:pt x="29660" y="2172820"/>
                  </a:lnTo>
                  <a:lnTo>
                    <a:pt x="38579" y="2218646"/>
                  </a:lnTo>
                  <a:lnTo>
                    <a:pt x="48622" y="2264059"/>
                  </a:lnTo>
                  <a:lnTo>
                    <a:pt x="59774" y="2309045"/>
                  </a:lnTo>
                  <a:lnTo>
                    <a:pt x="72021" y="2353587"/>
                  </a:lnTo>
                  <a:lnTo>
                    <a:pt x="85347" y="2397672"/>
                  </a:lnTo>
                  <a:lnTo>
                    <a:pt x="99738" y="2441284"/>
                  </a:lnTo>
                  <a:lnTo>
                    <a:pt x="115177" y="2484407"/>
                  </a:lnTo>
                  <a:lnTo>
                    <a:pt x="131650" y="2527027"/>
                  </a:lnTo>
                  <a:lnTo>
                    <a:pt x="149142" y="2569129"/>
                  </a:lnTo>
                  <a:lnTo>
                    <a:pt x="167637" y="2610696"/>
                  </a:lnTo>
                  <a:lnTo>
                    <a:pt x="187121" y="2651715"/>
                  </a:lnTo>
                  <a:lnTo>
                    <a:pt x="207577" y="2692169"/>
                  </a:lnTo>
                  <a:lnTo>
                    <a:pt x="228992" y="2732045"/>
                  </a:lnTo>
                  <a:lnTo>
                    <a:pt x="251350" y="2771326"/>
                  </a:lnTo>
                  <a:lnTo>
                    <a:pt x="274635" y="2809997"/>
                  </a:lnTo>
                  <a:lnTo>
                    <a:pt x="298833" y="2848043"/>
                  </a:lnTo>
                  <a:lnTo>
                    <a:pt x="323928" y="2885450"/>
                  </a:lnTo>
                  <a:lnTo>
                    <a:pt x="349905" y="2922201"/>
                  </a:lnTo>
                  <a:lnTo>
                    <a:pt x="376750" y="2958283"/>
                  </a:lnTo>
                  <a:lnTo>
                    <a:pt x="404446" y="2993678"/>
                  </a:lnTo>
                  <a:lnTo>
                    <a:pt x="432979" y="3028374"/>
                  </a:lnTo>
                  <a:lnTo>
                    <a:pt x="462333" y="3062353"/>
                  </a:lnTo>
                  <a:lnTo>
                    <a:pt x="492494" y="3095602"/>
                  </a:lnTo>
                  <a:lnTo>
                    <a:pt x="523447" y="3128104"/>
                  </a:lnTo>
                  <a:lnTo>
                    <a:pt x="555175" y="3159845"/>
                  </a:lnTo>
                  <a:lnTo>
                    <a:pt x="587664" y="3190810"/>
                  </a:lnTo>
                  <a:lnTo>
                    <a:pt x="620899" y="3220983"/>
                  </a:lnTo>
                  <a:lnTo>
                    <a:pt x="654865" y="3250350"/>
                  </a:lnTo>
                  <a:lnTo>
                    <a:pt x="689546" y="3278895"/>
                  </a:lnTo>
                  <a:lnTo>
                    <a:pt x="724927" y="3306602"/>
                  </a:lnTo>
                  <a:lnTo>
                    <a:pt x="760994" y="3333457"/>
                  </a:lnTo>
                  <a:lnTo>
                    <a:pt x="797730" y="3359445"/>
                  </a:lnTo>
                  <a:lnTo>
                    <a:pt x="835122" y="3384550"/>
                  </a:lnTo>
                  <a:lnTo>
                    <a:pt x="873153" y="3408758"/>
                  </a:lnTo>
                  <a:lnTo>
                    <a:pt x="911808" y="3432053"/>
                  </a:lnTo>
                  <a:lnTo>
                    <a:pt x="951073" y="3454419"/>
                  </a:lnTo>
                  <a:lnTo>
                    <a:pt x="990932" y="3475843"/>
                  </a:lnTo>
                  <a:lnTo>
                    <a:pt x="1031370" y="3496308"/>
                  </a:lnTo>
                  <a:lnTo>
                    <a:pt x="1072372" y="3515799"/>
                  </a:lnTo>
                  <a:lnTo>
                    <a:pt x="1113922" y="3534302"/>
                  </a:lnTo>
                  <a:lnTo>
                    <a:pt x="1156007" y="3551801"/>
                  </a:lnTo>
                  <a:lnTo>
                    <a:pt x="1198609" y="3568281"/>
                  </a:lnTo>
                  <a:lnTo>
                    <a:pt x="1241715" y="3583726"/>
                  </a:lnTo>
                  <a:lnTo>
                    <a:pt x="1285309" y="3598122"/>
                  </a:lnTo>
                  <a:lnTo>
                    <a:pt x="1329375" y="3611454"/>
                  </a:lnTo>
                  <a:lnTo>
                    <a:pt x="1373900" y="3623706"/>
                  </a:lnTo>
                  <a:lnTo>
                    <a:pt x="1418867" y="3634863"/>
                  </a:lnTo>
                  <a:lnTo>
                    <a:pt x="1464261" y="3644910"/>
                  </a:lnTo>
                  <a:lnTo>
                    <a:pt x="1510068" y="3653832"/>
                  </a:lnTo>
                  <a:lnTo>
                    <a:pt x="1556272" y="3661613"/>
                  </a:lnTo>
                  <a:lnTo>
                    <a:pt x="1602858" y="3668239"/>
                  </a:lnTo>
                  <a:lnTo>
                    <a:pt x="1649811" y="3673694"/>
                  </a:lnTo>
                  <a:lnTo>
                    <a:pt x="1697115" y="3677964"/>
                  </a:lnTo>
                  <a:lnTo>
                    <a:pt x="1744756" y="3681032"/>
                  </a:lnTo>
                  <a:lnTo>
                    <a:pt x="1792718" y="3682884"/>
                  </a:lnTo>
                  <a:lnTo>
                    <a:pt x="1840986" y="3683505"/>
                  </a:lnTo>
                  <a:lnTo>
                    <a:pt x="1889255" y="3682884"/>
                  </a:lnTo>
                  <a:lnTo>
                    <a:pt x="1937218" y="3681032"/>
                  </a:lnTo>
                  <a:lnTo>
                    <a:pt x="1984859" y="3677964"/>
                  </a:lnTo>
                  <a:lnTo>
                    <a:pt x="2032164" y="3673694"/>
                  </a:lnTo>
                  <a:lnTo>
                    <a:pt x="2079118" y="3668239"/>
                  </a:lnTo>
                  <a:lnTo>
                    <a:pt x="2125704" y="3661613"/>
                  </a:lnTo>
                  <a:lnTo>
                    <a:pt x="2171909" y="3653832"/>
                  </a:lnTo>
                  <a:lnTo>
                    <a:pt x="2217716" y="3644910"/>
                  </a:lnTo>
                  <a:lnTo>
                    <a:pt x="2263112" y="3634863"/>
                  </a:lnTo>
                  <a:lnTo>
                    <a:pt x="2308079" y="3623706"/>
                  </a:lnTo>
                  <a:lnTo>
                    <a:pt x="2352604" y="3611454"/>
                  </a:lnTo>
                  <a:lnTo>
                    <a:pt x="2396672" y="3598122"/>
                  </a:lnTo>
                  <a:lnTo>
                    <a:pt x="2440266" y="3583726"/>
                  </a:lnTo>
                  <a:lnTo>
                    <a:pt x="2483372" y="3568281"/>
                  </a:lnTo>
                  <a:lnTo>
                    <a:pt x="2525975" y="3551801"/>
                  </a:lnTo>
                  <a:lnTo>
                    <a:pt x="2568060" y="3534302"/>
                  </a:lnTo>
                  <a:lnTo>
                    <a:pt x="2609611" y="3515799"/>
                  </a:lnTo>
                  <a:lnTo>
                    <a:pt x="2650614" y="3496308"/>
                  </a:lnTo>
                  <a:lnTo>
                    <a:pt x="2691052" y="3475843"/>
                  </a:lnTo>
                  <a:lnTo>
                    <a:pt x="2730912" y="3454419"/>
                  </a:lnTo>
                  <a:lnTo>
                    <a:pt x="2770177" y="3432053"/>
                  </a:lnTo>
                  <a:lnTo>
                    <a:pt x="2808833" y="3408758"/>
                  </a:lnTo>
                  <a:lnTo>
                    <a:pt x="2846864" y="3384550"/>
                  </a:lnTo>
                  <a:lnTo>
                    <a:pt x="2884256" y="3359445"/>
                  </a:lnTo>
                  <a:lnTo>
                    <a:pt x="2920993" y="3333457"/>
                  </a:lnTo>
                  <a:lnTo>
                    <a:pt x="2957060" y="3306602"/>
                  </a:lnTo>
                  <a:lnTo>
                    <a:pt x="2992442" y="3278895"/>
                  </a:lnTo>
                  <a:lnTo>
                    <a:pt x="3027123" y="3250350"/>
                  </a:lnTo>
                  <a:lnTo>
                    <a:pt x="3061089" y="3220983"/>
                  </a:lnTo>
                  <a:lnTo>
                    <a:pt x="3094324" y="3190810"/>
                  </a:lnTo>
                  <a:lnTo>
                    <a:pt x="3126814" y="3159845"/>
                  </a:lnTo>
                  <a:lnTo>
                    <a:pt x="3158543" y="3128104"/>
                  </a:lnTo>
                  <a:lnTo>
                    <a:pt x="3189495" y="3095602"/>
                  </a:lnTo>
                  <a:lnTo>
                    <a:pt x="3219656" y="3062353"/>
                  </a:lnTo>
                  <a:lnTo>
                    <a:pt x="3249011" y="3028374"/>
                  </a:lnTo>
                  <a:lnTo>
                    <a:pt x="3277545" y="2993678"/>
                  </a:lnTo>
                  <a:lnTo>
                    <a:pt x="3305241" y="2958283"/>
                  </a:lnTo>
                  <a:lnTo>
                    <a:pt x="3332086" y="2922201"/>
                  </a:lnTo>
                  <a:lnTo>
                    <a:pt x="3358063" y="2885450"/>
                  </a:lnTo>
                  <a:lnTo>
                    <a:pt x="3383159" y="2848043"/>
                  </a:lnTo>
                  <a:lnTo>
                    <a:pt x="3407357" y="2809997"/>
                  </a:lnTo>
                  <a:lnTo>
                    <a:pt x="3430642" y="2771326"/>
                  </a:lnTo>
                  <a:lnTo>
                    <a:pt x="3453000" y="2732045"/>
                  </a:lnTo>
                  <a:lnTo>
                    <a:pt x="3474415" y="2692169"/>
                  </a:lnTo>
                  <a:lnTo>
                    <a:pt x="3494872" y="2651715"/>
                  </a:lnTo>
                  <a:lnTo>
                    <a:pt x="3514355" y="2610696"/>
                  </a:lnTo>
                  <a:lnTo>
                    <a:pt x="3532851" y="2569129"/>
                  </a:lnTo>
                  <a:lnTo>
                    <a:pt x="3550343" y="2527027"/>
                  </a:lnTo>
                  <a:lnTo>
                    <a:pt x="3566816" y="2484407"/>
                  </a:lnTo>
                  <a:lnTo>
                    <a:pt x="3582255" y="2441284"/>
                  </a:lnTo>
                  <a:lnTo>
                    <a:pt x="3596646" y="2397672"/>
                  </a:lnTo>
                  <a:lnTo>
                    <a:pt x="3609972" y="2353587"/>
                  </a:lnTo>
                  <a:lnTo>
                    <a:pt x="3622219" y="2309045"/>
                  </a:lnTo>
                  <a:lnTo>
                    <a:pt x="3633372" y="2264059"/>
                  </a:lnTo>
                  <a:lnTo>
                    <a:pt x="3643415" y="2218646"/>
                  </a:lnTo>
                  <a:lnTo>
                    <a:pt x="3652333" y="2172820"/>
                  </a:lnTo>
                  <a:lnTo>
                    <a:pt x="3660111" y="2126597"/>
                  </a:lnTo>
                  <a:lnTo>
                    <a:pt x="3666735" y="2079992"/>
                  </a:lnTo>
                  <a:lnTo>
                    <a:pt x="3672188" y="2033020"/>
                  </a:lnTo>
                  <a:lnTo>
                    <a:pt x="3676455" y="1985696"/>
                  </a:lnTo>
                  <a:lnTo>
                    <a:pt x="3679522" y="1938036"/>
                  </a:lnTo>
                  <a:lnTo>
                    <a:pt x="3681374" y="1890054"/>
                  </a:lnTo>
                  <a:lnTo>
                    <a:pt x="3681994" y="1841766"/>
                  </a:lnTo>
                  <a:lnTo>
                    <a:pt x="3681374" y="1793478"/>
                  </a:lnTo>
                  <a:lnTo>
                    <a:pt x="3679522" y="1745495"/>
                  </a:lnTo>
                  <a:lnTo>
                    <a:pt x="3676455" y="1697835"/>
                  </a:lnTo>
                  <a:lnTo>
                    <a:pt x="3672188" y="1650511"/>
                  </a:lnTo>
                  <a:lnTo>
                    <a:pt x="3666735" y="1603538"/>
                  </a:lnTo>
                  <a:lnTo>
                    <a:pt x="3660111" y="1556933"/>
                  </a:lnTo>
                  <a:lnTo>
                    <a:pt x="3652333" y="1510710"/>
                  </a:lnTo>
                  <a:lnTo>
                    <a:pt x="3643415" y="1464884"/>
                  </a:lnTo>
                  <a:lnTo>
                    <a:pt x="3633372" y="1419470"/>
                  </a:lnTo>
                  <a:lnTo>
                    <a:pt x="3622219" y="1374484"/>
                  </a:lnTo>
                  <a:lnTo>
                    <a:pt x="3609972" y="1329941"/>
                  </a:lnTo>
                  <a:lnTo>
                    <a:pt x="3596646" y="1285855"/>
                  </a:lnTo>
                  <a:lnTo>
                    <a:pt x="3582255" y="1242243"/>
                  </a:lnTo>
                  <a:lnTo>
                    <a:pt x="3566816" y="1199119"/>
                  </a:lnTo>
                  <a:lnTo>
                    <a:pt x="3550343" y="1156499"/>
                  </a:lnTo>
                  <a:lnTo>
                    <a:pt x="3532851" y="1114397"/>
                  </a:lnTo>
                  <a:lnTo>
                    <a:pt x="3514355" y="1072829"/>
                  </a:lnTo>
                  <a:lnTo>
                    <a:pt x="3494872" y="1031809"/>
                  </a:lnTo>
                  <a:lnTo>
                    <a:pt x="3474415" y="991354"/>
                  </a:lnTo>
                  <a:lnTo>
                    <a:pt x="3453000" y="951478"/>
                  </a:lnTo>
                  <a:lnTo>
                    <a:pt x="3430642" y="912197"/>
                  </a:lnTo>
                  <a:lnTo>
                    <a:pt x="3407357" y="873525"/>
                  </a:lnTo>
                  <a:lnTo>
                    <a:pt x="3383159" y="835478"/>
                  </a:lnTo>
                  <a:lnTo>
                    <a:pt x="3358063" y="798071"/>
                  </a:lnTo>
                  <a:lnTo>
                    <a:pt x="3332086" y="761319"/>
                  </a:lnTo>
                  <a:lnTo>
                    <a:pt x="3305241" y="725237"/>
                  </a:lnTo>
                  <a:lnTo>
                    <a:pt x="3277545" y="689840"/>
                  </a:lnTo>
                  <a:lnTo>
                    <a:pt x="3249011" y="655145"/>
                  </a:lnTo>
                  <a:lnTo>
                    <a:pt x="3219656" y="621164"/>
                  </a:lnTo>
                  <a:lnTo>
                    <a:pt x="3189495" y="587915"/>
                  </a:lnTo>
                  <a:lnTo>
                    <a:pt x="3158543" y="555412"/>
                  </a:lnTo>
                  <a:lnTo>
                    <a:pt x="3126814" y="523670"/>
                  </a:lnTo>
                  <a:lnTo>
                    <a:pt x="3094324" y="492705"/>
                  </a:lnTo>
                  <a:lnTo>
                    <a:pt x="3061089" y="462531"/>
                  </a:lnTo>
                  <a:lnTo>
                    <a:pt x="3027123" y="433164"/>
                  </a:lnTo>
                  <a:lnTo>
                    <a:pt x="2992442" y="404619"/>
                  </a:lnTo>
                  <a:lnTo>
                    <a:pt x="2957060" y="376911"/>
                  </a:lnTo>
                  <a:lnTo>
                    <a:pt x="2920993" y="350055"/>
                  </a:lnTo>
                  <a:lnTo>
                    <a:pt x="2884256" y="324067"/>
                  </a:lnTo>
                  <a:lnTo>
                    <a:pt x="2846864" y="298961"/>
                  </a:lnTo>
                  <a:lnTo>
                    <a:pt x="2808833" y="274753"/>
                  </a:lnTo>
                  <a:lnTo>
                    <a:pt x="2770177" y="251457"/>
                  </a:lnTo>
                  <a:lnTo>
                    <a:pt x="2730912" y="229090"/>
                  </a:lnTo>
                  <a:lnTo>
                    <a:pt x="2691052" y="207666"/>
                  </a:lnTo>
                  <a:lnTo>
                    <a:pt x="2650614" y="187201"/>
                  </a:lnTo>
                  <a:lnTo>
                    <a:pt x="2609611" y="167709"/>
                  </a:lnTo>
                  <a:lnTo>
                    <a:pt x="2568060" y="149206"/>
                  </a:lnTo>
                  <a:lnTo>
                    <a:pt x="2525975" y="131707"/>
                  </a:lnTo>
                  <a:lnTo>
                    <a:pt x="2483372" y="115227"/>
                  </a:lnTo>
                  <a:lnTo>
                    <a:pt x="2440266" y="99781"/>
                  </a:lnTo>
                  <a:lnTo>
                    <a:pt x="2396672" y="85384"/>
                  </a:lnTo>
                  <a:lnTo>
                    <a:pt x="2352604" y="72052"/>
                  </a:lnTo>
                  <a:lnTo>
                    <a:pt x="2308079" y="59800"/>
                  </a:lnTo>
                  <a:lnTo>
                    <a:pt x="2263112" y="48643"/>
                  </a:lnTo>
                  <a:lnTo>
                    <a:pt x="2217716" y="38595"/>
                  </a:lnTo>
                  <a:lnTo>
                    <a:pt x="2171909" y="29673"/>
                  </a:lnTo>
                  <a:lnTo>
                    <a:pt x="2125704" y="21892"/>
                  </a:lnTo>
                  <a:lnTo>
                    <a:pt x="2079118" y="15266"/>
                  </a:lnTo>
                  <a:lnTo>
                    <a:pt x="2032164" y="9810"/>
                  </a:lnTo>
                  <a:lnTo>
                    <a:pt x="1984859" y="5541"/>
                  </a:lnTo>
                  <a:lnTo>
                    <a:pt x="1937218" y="2472"/>
                  </a:lnTo>
                  <a:lnTo>
                    <a:pt x="1889255" y="620"/>
                  </a:lnTo>
                  <a:lnTo>
                    <a:pt x="1840986" y="0"/>
                  </a:lnTo>
                  <a:close/>
                </a:path>
              </a:pathLst>
            </a:custGeom>
            <a:solidFill>
              <a:srgbClr val="02577B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2913274" y="1653387"/>
            <a:ext cx="2820670" cy="17875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7000"/>
              </a:lnSpc>
              <a:spcBef>
                <a:spcPts val="105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Gjennom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ulike</a:t>
            </a:r>
            <a:r>
              <a:rPr dirty="0" sz="18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satsingar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ønskjer</a:t>
            </a:r>
            <a:r>
              <a:rPr dirty="0" sz="18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EELC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også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1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bidra</a:t>
            </a:r>
            <a:r>
              <a:rPr dirty="0" sz="18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fredeleg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sameksistens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mellom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ulike</a:t>
            </a:r>
            <a:r>
              <a:rPr dirty="0" sz="18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folkegrupper,</a:t>
            </a:r>
            <a:r>
              <a:rPr dirty="0" sz="18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både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muslimar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18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kristne.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686788" y="4527992"/>
            <a:ext cx="90995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©HARALD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SOLÅS/NMS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8938" y="1057924"/>
            <a:ext cx="291465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/>
              <a:t>NMS</a:t>
            </a:r>
            <a:r>
              <a:rPr dirty="0" sz="2600" spc="229">
                <a:latin typeface="Times New Roman"/>
                <a:cs typeface="Times New Roman"/>
              </a:rPr>
              <a:t> </a:t>
            </a:r>
            <a:r>
              <a:rPr dirty="0" sz="2600"/>
              <a:t>sin</a:t>
            </a:r>
            <a:r>
              <a:rPr dirty="0" sz="2600" spc="220">
                <a:latin typeface="Times New Roman"/>
                <a:cs typeface="Times New Roman"/>
              </a:rPr>
              <a:t> </a:t>
            </a:r>
            <a:r>
              <a:rPr dirty="0" sz="2600"/>
              <a:t>visjon</a:t>
            </a:r>
            <a:r>
              <a:rPr dirty="0" sz="2600" spc="220">
                <a:latin typeface="Times New Roman"/>
                <a:cs typeface="Times New Roman"/>
              </a:rPr>
              <a:t> </a:t>
            </a:r>
            <a:r>
              <a:rPr dirty="0" sz="2600" spc="-25"/>
              <a:t>er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95"/>
              </a:spcBef>
            </a:pPr>
            <a:r>
              <a:rPr dirty="0"/>
              <a:t>EI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LEVANDE</a:t>
            </a:r>
            <a:r>
              <a:rPr dirty="0" spc="200" b="0">
                <a:latin typeface="Times New Roman"/>
                <a:cs typeface="Times New Roman"/>
              </a:rPr>
              <a:t> </a:t>
            </a:r>
            <a:r>
              <a:rPr dirty="0"/>
              <a:t>KYRKJE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OVER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HEILE</a:t>
            </a:r>
            <a:r>
              <a:rPr dirty="0" spc="190" b="0">
                <a:latin typeface="Times New Roman"/>
                <a:cs typeface="Times New Roman"/>
              </a:rPr>
              <a:t> </a:t>
            </a:r>
            <a:r>
              <a:rPr dirty="0" spc="-10"/>
              <a:t>JORDA</a:t>
            </a:r>
          </a:p>
          <a:p>
            <a:pPr algn="ctr" marL="5080">
              <a:lnSpc>
                <a:spcPct val="100000"/>
              </a:lnSpc>
              <a:spcBef>
                <a:spcPts val="3354"/>
              </a:spcBef>
            </a:pPr>
            <a:r>
              <a:rPr dirty="0" sz="2600" b="0">
                <a:latin typeface="Verdana"/>
                <a:cs typeface="Verdana"/>
              </a:rPr>
              <a:t>TAKK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for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at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du</a:t>
            </a:r>
            <a:r>
              <a:rPr dirty="0" sz="2600" spc="23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er</a:t>
            </a:r>
            <a:r>
              <a:rPr dirty="0" sz="2600" spc="22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med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og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bidreg</a:t>
            </a:r>
            <a:r>
              <a:rPr dirty="0" sz="2600" spc="22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til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spc="-20" b="0">
                <a:latin typeface="Verdana"/>
                <a:cs typeface="Verdana"/>
              </a:rPr>
              <a:t>det!</a:t>
            </a:r>
            <a:endParaRPr sz="2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3093" y="3651499"/>
            <a:ext cx="611125" cy="61112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514345" y="3654549"/>
            <a:ext cx="2818130" cy="658495"/>
            <a:chOff x="3514345" y="3654549"/>
            <a:chExt cx="2818130" cy="65849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4345" y="3654549"/>
              <a:ext cx="1050026" cy="6583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8929" y="3654549"/>
              <a:ext cx="1050026" cy="65835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2196" y="3654549"/>
              <a:ext cx="1049972" cy="6583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762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Finn</a:t>
            </a:r>
            <a:r>
              <a:rPr dirty="0" sz="2800" spc="195">
                <a:latin typeface="Times New Roman"/>
                <a:cs typeface="Times New Roman"/>
              </a:rPr>
              <a:t> </a:t>
            </a:r>
            <a:r>
              <a:rPr dirty="0" sz="2800" spc="-25"/>
              <a:t>historiar,</a:t>
            </a:r>
            <a:r>
              <a:rPr dirty="0" sz="2800" spc="225">
                <a:latin typeface="Times New Roman"/>
                <a:cs typeface="Times New Roman"/>
              </a:rPr>
              <a:t> </a:t>
            </a:r>
            <a:r>
              <a:rPr dirty="0" sz="2800"/>
              <a:t>blogg</a:t>
            </a:r>
            <a:r>
              <a:rPr dirty="0" sz="2800" spc="210">
                <a:latin typeface="Times New Roman"/>
                <a:cs typeface="Times New Roman"/>
              </a:rPr>
              <a:t> </a:t>
            </a:r>
            <a:r>
              <a:rPr dirty="0" sz="2800"/>
              <a:t>og</a:t>
            </a:r>
            <a:r>
              <a:rPr dirty="0" sz="2800" spc="175">
                <a:latin typeface="Times New Roman"/>
                <a:cs typeface="Times New Roman"/>
              </a:rPr>
              <a:t> </a:t>
            </a:r>
            <a:r>
              <a:rPr dirty="0" sz="2800"/>
              <a:t>meir</a:t>
            </a:r>
            <a:r>
              <a:rPr dirty="0" sz="2800" spc="190">
                <a:latin typeface="Times New Roman"/>
                <a:cs typeface="Times New Roman"/>
              </a:rPr>
              <a:t> </a:t>
            </a:r>
            <a:r>
              <a:rPr dirty="0" sz="2800" spc="-10"/>
              <a:t>informasjon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/>
              <a:t>om</a:t>
            </a:r>
            <a:r>
              <a:rPr dirty="0" sz="2800" spc="170">
                <a:latin typeface="Times New Roman"/>
                <a:cs typeface="Times New Roman"/>
              </a:rPr>
              <a:t> </a:t>
            </a:r>
            <a:r>
              <a:rPr dirty="0" sz="2800"/>
              <a:t>kyrkjelyden</a:t>
            </a:r>
            <a:r>
              <a:rPr dirty="0" sz="2800" spc="210">
                <a:latin typeface="Times New Roman"/>
                <a:cs typeface="Times New Roman"/>
              </a:rPr>
              <a:t> </a:t>
            </a:r>
            <a:r>
              <a:rPr dirty="0" sz="2800"/>
              <a:t>sitt</a:t>
            </a:r>
            <a:r>
              <a:rPr dirty="0" sz="2800" spc="170">
                <a:latin typeface="Times New Roman"/>
                <a:cs typeface="Times New Roman"/>
              </a:rPr>
              <a:t> </a:t>
            </a:r>
            <a:r>
              <a:rPr dirty="0" sz="2800"/>
              <a:t>misjonsprosjekt</a:t>
            </a:r>
            <a:r>
              <a:rPr dirty="0" sz="2800" spc="210">
                <a:latin typeface="Times New Roman"/>
                <a:cs typeface="Times New Roman"/>
              </a:rPr>
              <a:t> </a:t>
            </a:r>
            <a:r>
              <a:rPr dirty="0" sz="2800" spc="-20"/>
              <a:t>her: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0">
                <a:latin typeface="Verdana"/>
                <a:cs typeface="Verdana"/>
              </a:rPr>
              <a:t>nms.no/finndinmenighet</a:t>
            </a:r>
            <a:endParaRPr sz="4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" y="21349"/>
            <a:ext cx="8641071" cy="464361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7614" y="1528763"/>
            <a:ext cx="3418204" cy="1243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SAMAN</a:t>
            </a:r>
            <a:endParaRPr sz="4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4000" b="1" i="1">
                <a:solidFill>
                  <a:srgbClr val="FFFFFF"/>
                </a:solidFill>
                <a:latin typeface="Verdana"/>
                <a:cs typeface="Verdana"/>
              </a:rPr>
              <a:t>forandrar</a:t>
            </a:r>
            <a:r>
              <a:rPr dirty="0" sz="4000" spc="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25" b="1" i="1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49786" y="2747758"/>
            <a:ext cx="217487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VERDA!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82" y="236224"/>
            <a:ext cx="608075" cy="6065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289027" y="4527996"/>
            <a:ext cx="13074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Foto: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Maria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Indrøy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Risanger/NMS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1474" y="2320962"/>
            <a:ext cx="25806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KAMERUN</a:t>
            </a:r>
            <a:endParaRPr sz="4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082" y="236224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9927" y="13718"/>
            <a:ext cx="3858764" cy="46390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689" y="214899"/>
            <a:ext cx="90233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45"/>
              <a:t>FAKTA</a:t>
            </a:r>
            <a:endParaRPr sz="2200"/>
          </a:p>
        </p:txBody>
      </p:sp>
      <p:sp>
        <p:nvSpPr>
          <p:cNvPr id="4" name="object 4" descr=""/>
          <p:cNvSpPr txBox="1"/>
          <p:nvPr/>
        </p:nvSpPr>
        <p:spPr>
          <a:xfrm>
            <a:off x="264689" y="549575"/>
            <a:ext cx="3742054" cy="3592195"/>
          </a:xfrm>
          <a:prstGeom prst="rect">
            <a:avLst/>
          </a:prstGeom>
        </p:spPr>
        <p:txBody>
          <a:bodyPr wrap="square" lIns="0" tIns="146685" rIns="0" bIns="0" rtlCol="0" vert="horz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27,2</a:t>
            </a:r>
            <a:r>
              <a:rPr dirty="0" sz="19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mill.</a:t>
            </a:r>
            <a:r>
              <a:rPr dirty="0" sz="19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innbyggarar</a:t>
            </a:r>
            <a:endParaRPr sz="1900">
              <a:latin typeface="Verdana"/>
              <a:cs typeface="Verdana"/>
            </a:endParaRPr>
          </a:p>
          <a:p>
            <a:pPr marL="195580" marR="5080" indent="-18288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195580" algn="l"/>
              </a:tabLst>
            </a:pP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24</a:t>
            </a:r>
            <a:r>
              <a:rPr dirty="0" sz="19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større</a:t>
            </a:r>
            <a:r>
              <a:rPr dirty="0" sz="19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språk</a:t>
            </a:r>
            <a:r>
              <a:rPr dirty="0" sz="19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r>
              <a:rPr dirty="0" sz="19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engelsk</a:t>
            </a:r>
            <a:r>
              <a:rPr dirty="0" sz="19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3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19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fransk</a:t>
            </a:r>
            <a:endParaRPr sz="19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Youndere</a:t>
            </a:r>
            <a:r>
              <a:rPr dirty="0" sz="19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19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hovudstaden</a:t>
            </a:r>
            <a:endParaRPr sz="19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Republikk,</a:t>
            </a:r>
            <a:r>
              <a:rPr dirty="0" sz="19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interne</a:t>
            </a:r>
            <a:r>
              <a:rPr dirty="0" sz="19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konfliktar</a:t>
            </a:r>
            <a:endParaRPr sz="1900">
              <a:latin typeface="Verdana"/>
              <a:cs typeface="Verdana"/>
            </a:endParaRPr>
          </a:p>
          <a:p>
            <a:pPr marL="195580" marR="1038225" indent="-18288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195580" algn="l"/>
              </a:tabLst>
            </a:pP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dirty="0" sz="19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38%</a:t>
            </a:r>
            <a:r>
              <a:rPr dirty="0" sz="19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katolikkar</a:t>
            </a:r>
            <a:r>
              <a:rPr dirty="0" sz="1900" spc="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dirty="0" sz="19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25%</a:t>
            </a:r>
            <a:r>
              <a:rPr dirty="0" sz="19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protestantar</a:t>
            </a:r>
            <a:r>
              <a:rPr dirty="0" sz="1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dirty="0" sz="19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7%</a:t>
            </a:r>
            <a:r>
              <a:rPr dirty="0" sz="19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andre</a:t>
            </a:r>
            <a:r>
              <a:rPr dirty="0" sz="19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kristne</a:t>
            </a:r>
            <a:r>
              <a:rPr dirty="0" sz="1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ca24%</a:t>
            </a:r>
            <a:r>
              <a:rPr dirty="0" sz="19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muslimar</a:t>
            </a:r>
            <a:endParaRPr sz="1900">
              <a:latin typeface="Verdana"/>
              <a:cs typeface="Verdana"/>
            </a:endParaRPr>
          </a:p>
          <a:p>
            <a:pPr marL="195580">
              <a:lnSpc>
                <a:spcPct val="100000"/>
              </a:lnSpc>
              <a:spcBef>
                <a:spcPts val="5"/>
              </a:spcBef>
            </a:pPr>
            <a:r>
              <a:rPr dirty="0" sz="190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r>
              <a:rPr dirty="0" sz="19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Verdana"/>
                <a:cs typeface="Verdana"/>
              </a:rPr>
              <a:t>animistar/andre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686792" y="4527994"/>
            <a:ext cx="90995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©HARALD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SOLÅS/NMS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" y="0"/>
            <a:ext cx="5032244" cy="46725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20695" y="507977"/>
            <a:ext cx="2828290" cy="6362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Kamerun</a:t>
            </a:r>
            <a:r>
              <a:rPr dirty="0" spc="125">
                <a:latin typeface="Times New Roman"/>
                <a:cs typeface="Times New Roman"/>
              </a:rPr>
              <a:t> </a:t>
            </a:r>
            <a:r>
              <a:rPr dirty="0"/>
              <a:t>ligg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dirty="0" spc="135">
                <a:latin typeface="Times New Roman"/>
                <a:cs typeface="Times New Roman"/>
              </a:rPr>
              <a:t> </a:t>
            </a:r>
            <a:r>
              <a:rPr dirty="0" spc="-10"/>
              <a:t>hjartet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av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spc="-10"/>
              <a:t>Afrika.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320695" y="1254959"/>
            <a:ext cx="2955290" cy="2602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Eit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mangfald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språk,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kultur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religion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samt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enorme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naturressursar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pregar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landet.</a:t>
            </a:r>
            <a:endParaRPr sz="2000">
              <a:latin typeface="Verdana"/>
              <a:cs typeface="Verdana"/>
            </a:endParaRPr>
          </a:p>
          <a:p>
            <a:pPr marL="12700" marR="69215">
              <a:lnSpc>
                <a:spcPct val="100000"/>
              </a:lnSpc>
              <a:spcBef>
                <a:spcPts val="1085"/>
              </a:spcBef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Trass</a:t>
            </a:r>
            <a:r>
              <a:rPr dirty="0" sz="20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dei</a:t>
            </a:r>
            <a:r>
              <a:rPr dirty="0" sz="20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mange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ressursane,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ber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landet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preg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mykje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fattigdom.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624473" y="4527998"/>
            <a:ext cx="13303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©MARIA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INDRØY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RISANGER/NMS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5515" y="587187"/>
            <a:ext cx="271716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DETTE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/>
              <a:t>ER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/>
              <a:t>VI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/>
              <a:t>MED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spc="-25"/>
              <a:t>PÅ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425515" y="1029132"/>
            <a:ext cx="3895725" cy="2266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 marR="215900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Evangelisering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teologisk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utdanning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Inkluderande</a:t>
            </a:r>
            <a:r>
              <a:rPr dirty="0" sz="20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utdanning</a:t>
            </a:r>
            <a:endParaRPr sz="2000">
              <a:latin typeface="Verdana"/>
              <a:cs typeface="Verdana"/>
            </a:endParaRPr>
          </a:p>
          <a:p>
            <a:pPr marL="194945" marR="5080" indent="-182880">
              <a:lnSpc>
                <a:spcPct val="100000"/>
              </a:lnSpc>
              <a:spcBef>
                <a:spcPts val="107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Konfliktførebygging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gjennom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dialog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Berekraftig</a:t>
            </a:r>
            <a:r>
              <a:rPr dirty="0" sz="20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miljøarbeid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4096" y="4527991"/>
            <a:ext cx="13303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©MARIA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INDRØY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RISANGER/NMS</a:t>
            </a:r>
            <a:endParaRPr sz="6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" y="21344"/>
            <a:ext cx="3104384" cy="46451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" y="16766"/>
            <a:ext cx="5650986" cy="466343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921201" y="260778"/>
            <a:ext cx="2113280" cy="4099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100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år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sidan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kom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dei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første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norske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amerikanske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misjonærane</a:t>
            </a:r>
            <a:r>
              <a:rPr dirty="0" sz="20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Nord-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Kamerun.</a:t>
            </a:r>
            <a:endParaRPr sz="2000">
              <a:latin typeface="Verdana"/>
              <a:cs typeface="Verdana"/>
            </a:endParaRPr>
          </a:p>
          <a:p>
            <a:pPr marL="12700" marR="135890">
              <a:lnSpc>
                <a:spcPct val="107000"/>
              </a:lnSpc>
              <a:spcBef>
                <a:spcPts val="127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dag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EELC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livskraftig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nasjonal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kyrkje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nær</a:t>
            </a:r>
            <a:endParaRPr sz="2000">
              <a:latin typeface="Verdana"/>
              <a:cs typeface="Verdana"/>
            </a:endParaRPr>
          </a:p>
          <a:p>
            <a:pPr marL="12700" marR="163830">
              <a:lnSpc>
                <a:spcPts val="2570"/>
              </a:lnSpc>
              <a:spcBef>
                <a:spcPts val="9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ein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halv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million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medlemmar.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244676" y="4528001"/>
            <a:ext cx="13303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©MARIA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INDRØY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RISANGER/NMS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48" y="21349"/>
            <a:ext cx="8641080" cy="4643755"/>
            <a:chOff x="3048" y="21349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" y="21349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482597" y="723889"/>
              <a:ext cx="3682365" cy="3683635"/>
            </a:xfrm>
            <a:custGeom>
              <a:avLst/>
              <a:gdLst/>
              <a:ahLst/>
              <a:cxnLst/>
              <a:rect l="l" t="t" r="r" b="b"/>
              <a:pathLst>
                <a:path w="3682365" h="3683635">
                  <a:moveTo>
                    <a:pt x="1840986" y="0"/>
                  </a:moveTo>
                  <a:lnTo>
                    <a:pt x="1792718" y="620"/>
                  </a:lnTo>
                  <a:lnTo>
                    <a:pt x="1744756" y="2472"/>
                  </a:lnTo>
                  <a:lnTo>
                    <a:pt x="1697115" y="5541"/>
                  </a:lnTo>
                  <a:lnTo>
                    <a:pt x="1649811" y="9810"/>
                  </a:lnTo>
                  <a:lnTo>
                    <a:pt x="1602858" y="15266"/>
                  </a:lnTo>
                  <a:lnTo>
                    <a:pt x="1556272" y="21892"/>
                  </a:lnTo>
                  <a:lnTo>
                    <a:pt x="1510068" y="29673"/>
                  </a:lnTo>
                  <a:lnTo>
                    <a:pt x="1464261" y="38595"/>
                  </a:lnTo>
                  <a:lnTo>
                    <a:pt x="1418867" y="48643"/>
                  </a:lnTo>
                  <a:lnTo>
                    <a:pt x="1373900" y="59800"/>
                  </a:lnTo>
                  <a:lnTo>
                    <a:pt x="1329375" y="72052"/>
                  </a:lnTo>
                  <a:lnTo>
                    <a:pt x="1285309" y="85384"/>
                  </a:lnTo>
                  <a:lnTo>
                    <a:pt x="1241715" y="99781"/>
                  </a:lnTo>
                  <a:lnTo>
                    <a:pt x="1198609" y="115227"/>
                  </a:lnTo>
                  <a:lnTo>
                    <a:pt x="1156007" y="131707"/>
                  </a:lnTo>
                  <a:lnTo>
                    <a:pt x="1113922" y="149206"/>
                  </a:lnTo>
                  <a:lnTo>
                    <a:pt x="1072372" y="167709"/>
                  </a:lnTo>
                  <a:lnTo>
                    <a:pt x="1031370" y="187201"/>
                  </a:lnTo>
                  <a:lnTo>
                    <a:pt x="990932" y="207666"/>
                  </a:lnTo>
                  <a:lnTo>
                    <a:pt x="951073" y="229090"/>
                  </a:lnTo>
                  <a:lnTo>
                    <a:pt x="911808" y="251457"/>
                  </a:lnTo>
                  <a:lnTo>
                    <a:pt x="873153" y="274753"/>
                  </a:lnTo>
                  <a:lnTo>
                    <a:pt x="835122" y="298961"/>
                  </a:lnTo>
                  <a:lnTo>
                    <a:pt x="797730" y="324067"/>
                  </a:lnTo>
                  <a:lnTo>
                    <a:pt x="760994" y="350055"/>
                  </a:lnTo>
                  <a:lnTo>
                    <a:pt x="724927" y="376911"/>
                  </a:lnTo>
                  <a:lnTo>
                    <a:pt x="689546" y="404619"/>
                  </a:lnTo>
                  <a:lnTo>
                    <a:pt x="654865" y="433164"/>
                  </a:lnTo>
                  <a:lnTo>
                    <a:pt x="620899" y="462531"/>
                  </a:lnTo>
                  <a:lnTo>
                    <a:pt x="587664" y="492705"/>
                  </a:lnTo>
                  <a:lnTo>
                    <a:pt x="555175" y="523670"/>
                  </a:lnTo>
                  <a:lnTo>
                    <a:pt x="523447" y="555412"/>
                  </a:lnTo>
                  <a:lnTo>
                    <a:pt x="492494" y="587915"/>
                  </a:lnTo>
                  <a:lnTo>
                    <a:pt x="462333" y="621164"/>
                  </a:lnTo>
                  <a:lnTo>
                    <a:pt x="432979" y="655145"/>
                  </a:lnTo>
                  <a:lnTo>
                    <a:pt x="404446" y="689840"/>
                  </a:lnTo>
                  <a:lnTo>
                    <a:pt x="376750" y="725237"/>
                  </a:lnTo>
                  <a:lnTo>
                    <a:pt x="349905" y="761319"/>
                  </a:lnTo>
                  <a:lnTo>
                    <a:pt x="323928" y="798071"/>
                  </a:lnTo>
                  <a:lnTo>
                    <a:pt x="298833" y="835478"/>
                  </a:lnTo>
                  <a:lnTo>
                    <a:pt x="274635" y="873525"/>
                  </a:lnTo>
                  <a:lnTo>
                    <a:pt x="251350" y="912197"/>
                  </a:lnTo>
                  <a:lnTo>
                    <a:pt x="228992" y="951478"/>
                  </a:lnTo>
                  <a:lnTo>
                    <a:pt x="207577" y="991354"/>
                  </a:lnTo>
                  <a:lnTo>
                    <a:pt x="187121" y="1031809"/>
                  </a:lnTo>
                  <a:lnTo>
                    <a:pt x="167637" y="1072829"/>
                  </a:lnTo>
                  <a:lnTo>
                    <a:pt x="149142" y="1114397"/>
                  </a:lnTo>
                  <a:lnTo>
                    <a:pt x="131650" y="1156499"/>
                  </a:lnTo>
                  <a:lnTo>
                    <a:pt x="115177" y="1199119"/>
                  </a:lnTo>
                  <a:lnTo>
                    <a:pt x="99738" y="1242243"/>
                  </a:lnTo>
                  <a:lnTo>
                    <a:pt x="85347" y="1285855"/>
                  </a:lnTo>
                  <a:lnTo>
                    <a:pt x="72021" y="1329941"/>
                  </a:lnTo>
                  <a:lnTo>
                    <a:pt x="59774" y="1374484"/>
                  </a:lnTo>
                  <a:lnTo>
                    <a:pt x="48622" y="1419470"/>
                  </a:lnTo>
                  <a:lnTo>
                    <a:pt x="38579" y="1464884"/>
                  </a:lnTo>
                  <a:lnTo>
                    <a:pt x="29660" y="1510710"/>
                  </a:lnTo>
                  <a:lnTo>
                    <a:pt x="21882" y="1556933"/>
                  </a:lnTo>
                  <a:lnTo>
                    <a:pt x="15259" y="1603538"/>
                  </a:lnTo>
                  <a:lnTo>
                    <a:pt x="9806" y="1650511"/>
                  </a:lnTo>
                  <a:lnTo>
                    <a:pt x="5538" y="1697835"/>
                  </a:lnTo>
                  <a:lnTo>
                    <a:pt x="2471" y="1745495"/>
                  </a:lnTo>
                  <a:lnTo>
                    <a:pt x="620" y="1793478"/>
                  </a:lnTo>
                  <a:lnTo>
                    <a:pt x="0" y="1841766"/>
                  </a:lnTo>
                  <a:lnTo>
                    <a:pt x="620" y="1890054"/>
                  </a:lnTo>
                  <a:lnTo>
                    <a:pt x="2471" y="1938036"/>
                  </a:lnTo>
                  <a:lnTo>
                    <a:pt x="5538" y="1985696"/>
                  </a:lnTo>
                  <a:lnTo>
                    <a:pt x="9806" y="2033020"/>
                  </a:lnTo>
                  <a:lnTo>
                    <a:pt x="15259" y="2079992"/>
                  </a:lnTo>
                  <a:lnTo>
                    <a:pt x="21882" y="2126597"/>
                  </a:lnTo>
                  <a:lnTo>
                    <a:pt x="29660" y="2172820"/>
                  </a:lnTo>
                  <a:lnTo>
                    <a:pt x="38579" y="2218646"/>
                  </a:lnTo>
                  <a:lnTo>
                    <a:pt x="48622" y="2264059"/>
                  </a:lnTo>
                  <a:lnTo>
                    <a:pt x="59774" y="2309045"/>
                  </a:lnTo>
                  <a:lnTo>
                    <a:pt x="72021" y="2353587"/>
                  </a:lnTo>
                  <a:lnTo>
                    <a:pt x="85347" y="2397672"/>
                  </a:lnTo>
                  <a:lnTo>
                    <a:pt x="99738" y="2441284"/>
                  </a:lnTo>
                  <a:lnTo>
                    <a:pt x="115177" y="2484407"/>
                  </a:lnTo>
                  <a:lnTo>
                    <a:pt x="131650" y="2527027"/>
                  </a:lnTo>
                  <a:lnTo>
                    <a:pt x="149142" y="2569129"/>
                  </a:lnTo>
                  <a:lnTo>
                    <a:pt x="167637" y="2610696"/>
                  </a:lnTo>
                  <a:lnTo>
                    <a:pt x="187121" y="2651715"/>
                  </a:lnTo>
                  <a:lnTo>
                    <a:pt x="207577" y="2692169"/>
                  </a:lnTo>
                  <a:lnTo>
                    <a:pt x="228992" y="2732045"/>
                  </a:lnTo>
                  <a:lnTo>
                    <a:pt x="251350" y="2771326"/>
                  </a:lnTo>
                  <a:lnTo>
                    <a:pt x="274635" y="2809997"/>
                  </a:lnTo>
                  <a:lnTo>
                    <a:pt x="298833" y="2848043"/>
                  </a:lnTo>
                  <a:lnTo>
                    <a:pt x="323928" y="2885450"/>
                  </a:lnTo>
                  <a:lnTo>
                    <a:pt x="349905" y="2922201"/>
                  </a:lnTo>
                  <a:lnTo>
                    <a:pt x="376750" y="2958283"/>
                  </a:lnTo>
                  <a:lnTo>
                    <a:pt x="404446" y="2993678"/>
                  </a:lnTo>
                  <a:lnTo>
                    <a:pt x="432979" y="3028374"/>
                  </a:lnTo>
                  <a:lnTo>
                    <a:pt x="462333" y="3062353"/>
                  </a:lnTo>
                  <a:lnTo>
                    <a:pt x="492494" y="3095602"/>
                  </a:lnTo>
                  <a:lnTo>
                    <a:pt x="523447" y="3128104"/>
                  </a:lnTo>
                  <a:lnTo>
                    <a:pt x="555175" y="3159845"/>
                  </a:lnTo>
                  <a:lnTo>
                    <a:pt x="587664" y="3190810"/>
                  </a:lnTo>
                  <a:lnTo>
                    <a:pt x="620899" y="3220983"/>
                  </a:lnTo>
                  <a:lnTo>
                    <a:pt x="654865" y="3250350"/>
                  </a:lnTo>
                  <a:lnTo>
                    <a:pt x="689546" y="3278895"/>
                  </a:lnTo>
                  <a:lnTo>
                    <a:pt x="724927" y="3306602"/>
                  </a:lnTo>
                  <a:lnTo>
                    <a:pt x="760994" y="3333457"/>
                  </a:lnTo>
                  <a:lnTo>
                    <a:pt x="797730" y="3359445"/>
                  </a:lnTo>
                  <a:lnTo>
                    <a:pt x="835122" y="3384550"/>
                  </a:lnTo>
                  <a:lnTo>
                    <a:pt x="873153" y="3408758"/>
                  </a:lnTo>
                  <a:lnTo>
                    <a:pt x="911808" y="3432053"/>
                  </a:lnTo>
                  <a:lnTo>
                    <a:pt x="951073" y="3454419"/>
                  </a:lnTo>
                  <a:lnTo>
                    <a:pt x="990932" y="3475843"/>
                  </a:lnTo>
                  <a:lnTo>
                    <a:pt x="1031370" y="3496308"/>
                  </a:lnTo>
                  <a:lnTo>
                    <a:pt x="1072372" y="3515799"/>
                  </a:lnTo>
                  <a:lnTo>
                    <a:pt x="1113922" y="3534302"/>
                  </a:lnTo>
                  <a:lnTo>
                    <a:pt x="1156007" y="3551801"/>
                  </a:lnTo>
                  <a:lnTo>
                    <a:pt x="1198609" y="3568281"/>
                  </a:lnTo>
                  <a:lnTo>
                    <a:pt x="1241715" y="3583726"/>
                  </a:lnTo>
                  <a:lnTo>
                    <a:pt x="1285309" y="3598122"/>
                  </a:lnTo>
                  <a:lnTo>
                    <a:pt x="1329375" y="3611454"/>
                  </a:lnTo>
                  <a:lnTo>
                    <a:pt x="1373900" y="3623706"/>
                  </a:lnTo>
                  <a:lnTo>
                    <a:pt x="1418867" y="3634863"/>
                  </a:lnTo>
                  <a:lnTo>
                    <a:pt x="1464261" y="3644910"/>
                  </a:lnTo>
                  <a:lnTo>
                    <a:pt x="1510068" y="3653832"/>
                  </a:lnTo>
                  <a:lnTo>
                    <a:pt x="1556272" y="3661613"/>
                  </a:lnTo>
                  <a:lnTo>
                    <a:pt x="1602858" y="3668239"/>
                  </a:lnTo>
                  <a:lnTo>
                    <a:pt x="1649811" y="3673694"/>
                  </a:lnTo>
                  <a:lnTo>
                    <a:pt x="1697115" y="3677964"/>
                  </a:lnTo>
                  <a:lnTo>
                    <a:pt x="1744756" y="3681032"/>
                  </a:lnTo>
                  <a:lnTo>
                    <a:pt x="1792718" y="3682884"/>
                  </a:lnTo>
                  <a:lnTo>
                    <a:pt x="1840986" y="3683505"/>
                  </a:lnTo>
                  <a:lnTo>
                    <a:pt x="1889255" y="3682884"/>
                  </a:lnTo>
                  <a:lnTo>
                    <a:pt x="1937218" y="3681032"/>
                  </a:lnTo>
                  <a:lnTo>
                    <a:pt x="1984859" y="3677964"/>
                  </a:lnTo>
                  <a:lnTo>
                    <a:pt x="2032164" y="3673694"/>
                  </a:lnTo>
                  <a:lnTo>
                    <a:pt x="2079118" y="3668239"/>
                  </a:lnTo>
                  <a:lnTo>
                    <a:pt x="2125704" y="3661613"/>
                  </a:lnTo>
                  <a:lnTo>
                    <a:pt x="2171909" y="3653832"/>
                  </a:lnTo>
                  <a:lnTo>
                    <a:pt x="2217716" y="3644910"/>
                  </a:lnTo>
                  <a:lnTo>
                    <a:pt x="2263112" y="3634863"/>
                  </a:lnTo>
                  <a:lnTo>
                    <a:pt x="2308079" y="3623706"/>
                  </a:lnTo>
                  <a:lnTo>
                    <a:pt x="2352604" y="3611454"/>
                  </a:lnTo>
                  <a:lnTo>
                    <a:pt x="2396672" y="3598122"/>
                  </a:lnTo>
                  <a:lnTo>
                    <a:pt x="2440266" y="3583726"/>
                  </a:lnTo>
                  <a:lnTo>
                    <a:pt x="2483372" y="3568281"/>
                  </a:lnTo>
                  <a:lnTo>
                    <a:pt x="2525975" y="3551801"/>
                  </a:lnTo>
                  <a:lnTo>
                    <a:pt x="2568060" y="3534302"/>
                  </a:lnTo>
                  <a:lnTo>
                    <a:pt x="2609611" y="3515799"/>
                  </a:lnTo>
                  <a:lnTo>
                    <a:pt x="2650614" y="3496308"/>
                  </a:lnTo>
                  <a:lnTo>
                    <a:pt x="2691052" y="3475843"/>
                  </a:lnTo>
                  <a:lnTo>
                    <a:pt x="2730912" y="3454419"/>
                  </a:lnTo>
                  <a:lnTo>
                    <a:pt x="2770177" y="3432053"/>
                  </a:lnTo>
                  <a:lnTo>
                    <a:pt x="2808833" y="3408758"/>
                  </a:lnTo>
                  <a:lnTo>
                    <a:pt x="2846864" y="3384550"/>
                  </a:lnTo>
                  <a:lnTo>
                    <a:pt x="2884256" y="3359445"/>
                  </a:lnTo>
                  <a:lnTo>
                    <a:pt x="2920993" y="3333457"/>
                  </a:lnTo>
                  <a:lnTo>
                    <a:pt x="2957060" y="3306602"/>
                  </a:lnTo>
                  <a:lnTo>
                    <a:pt x="2992442" y="3278895"/>
                  </a:lnTo>
                  <a:lnTo>
                    <a:pt x="3027123" y="3250350"/>
                  </a:lnTo>
                  <a:lnTo>
                    <a:pt x="3061089" y="3220983"/>
                  </a:lnTo>
                  <a:lnTo>
                    <a:pt x="3094324" y="3190810"/>
                  </a:lnTo>
                  <a:lnTo>
                    <a:pt x="3126814" y="3159845"/>
                  </a:lnTo>
                  <a:lnTo>
                    <a:pt x="3158543" y="3128104"/>
                  </a:lnTo>
                  <a:lnTo>
                    <a:pt x="3189495" y="3095602"/>
                  </a:lnTo>
                  <a:lnTo>
                    <a:pt x="3219656" y="3062353"/>
                  </a:lnTo>
                  <a:lnTo>
                    <a:pt x="3249011" y="3028374"/>
                  </a:lnTo>
                  <a:lnTo>
                    <a:pt x="3277545" y="2993678"/>
                  </a:lnTo>
                  <a:lnTo>
                    <a:pt x="3305241" y="2958283"/>
                  </a:lnTo>
                  <a:lnTo>
                    <a:pt x="3332086" y="2922201"/>
                  </a:lnTo>
                  <a:lnTo>
                    <a:pt x="3358063" y="2885450"/>
                  </a:lnTo>
                  <a:lnTo>
                    <a:pt x="3383159" y="2848043"/>
                  </a:lnTo>
                  <a:lnTo>
                    <a:pt x="3407357" y="2809997"/>
                  </a:lnTo>
                  <a:lnTo>
                    <a:pt x="3430642" y="2771326"/>
                  </a:lnTo>
                  <a:lnTo>
                    <a:pt x="3453000" y="2732045"/>
                  </a:lnTo>
                  <a:lnTo>
                    <a:pt x="3474415" y="2692169"/>
                  </a:lnTo>
                  <a:lnTo>
                    <a:pt x="3494872" y="2651715"/>
                  </a:lnTo>
                  <a:lnTo>
                    <a:pt x="3514355" y="2610696"/>
                  </a:lnTo>
                  <a:lnTo>
                    <a:pt x="3532851" y="2569129"/>
                  </a:lnTo>
                  <a:lnTo>
                    <a:pt x="3550343" y="2527027"/>
                  </a:lnTo>
                  <a:lnTo>
                    <a:pt x="3566816" y="2484407"/>
                  </a:lnTo>
                  <a:lnTo>
                    <a:pt x="3582255" y="2441284"/>
                  </a:lnTo>
                  <a:lnTo>
                    <a:pt x="3596646" y="2397672"/>
                  </a:lnTo>
                  <a:lnTo>
                    <a:pt x="3609972" y="2353587"/>
                  </a:lnTo>
                  <a:lnTo>
                    <a:pt x="3622219" y="2309045"/>
                  </a:lnTo>
                  <a:lnTo>
                    <a:pt x="3633372" y="2264059"/>
                  </a:lnTo>
                  <a:lnTo>
                    <a:pt x="3643415" y="2218646"/>
                  </a:lnTo>
                  <a:lnTo>
                    <a:pt x="3652333" y="2172820"/>
                  </a:lnTo>
                  <a:lnTo>
                    <a:pt x="3660111" y="2126597"/>
                  </a:lnTo>
                  <a:lnTo>
                    <a:pt x="3666735" y="2079992"/>
                  </a:lnTo>
                  <a:lnTo>
                    <a:pt x="3672188" y="2033020"/>
                  </a:lnTo>
                  <a:lnTo>
                    <a:pt x="3676455" y="1985696"/>
                  </a:lnTo>
                  <a:lnTo>
                    <a:pt x="3679522" y="1938036"/>
                  </a:lnTo>
                  <a:lnTo>
                    <a:pt x="3681374" y="1890054"/>
                  </a:lnTo>
                  <a:lnTo>
                    <a:pt x="3681994" y="1841766"/>
                  </a:lnTo>
                  <a:lnTo>
                    <a:pt x="3681374" y="1793478"/>
                  </a:lnTo>
                  <a:lnTo>
                    <a:pt x="3679522" y="1745495"/>
                  </a:lnTo>
                  <a:lnTo>
                    <a:pt x="3676455" y="1697835"/>
                  </a:lnTo>
                  <a:lnTo>
                    <a:pt x="3672188" y="1650511"/>
                  </a:lnTo>
                  <a:lnTo>
                    <a:pt x="3666735" y="1603538"/>
                  </a:lnTo>
                  <a:lnTo>
                    <a:pt x="3660111" y="1556933"/>
                  </a:lnTo>
                  <a:lnTo>
                    <a:pt x="3652333" y="1510710"/>
                  </a:lnTo>
                  <a:lnTo>
                    <a:pt x="3643415" y="1464884"/>
                  </a:lnTo>
                  <a:lnTo>
                    <a:pt x="3633372" y="1419470"/>
                  </a:lnTo>
                  <a:lnTo>
                    <a:pt x="3622219" y="1374484"/>
                  </a:lnTo>
                  <a:lnTo>
                    <a:pt x="3609972" y="1329941"/>
                  </a:lnTo>
                  <a:lnTo>
                    <a:pt x="3596646" y="1285855"/>
                  </a:lnTo>
                  <a:lnTo>
                    <a:pt x="3582255" y="1242243"/>
                  </a:lnTo>
                  <a:lnTo>
                    <a:pt x="3566816" y="1199119"/>
                  </a:lnTo>
                  <a:lnTo>
                    <a:pt x="3550343" y="1156499"/>
                  </a:lnTo>
                  <a:lnTo>
                    <a:pt x="3532851" y="1114397"/>
                  </a:lnTo>
                  <a:lnTo>
                    <a:pt x="3514355" y="1072829"/>
                  </a:lnTo>
                  <a:lnTo>
                    <a:pt x="3494872" y="1031809"/>
                  </a:lnTo>
                  <a:lnTo>
                    <a:pt x="3474415" y="991354"/>
                  </a:lnTo>
                  <a:lnTo>
                    <a:pt x="3453000" y="951478"/>
                  </a:lnTo>
                  <a:lnTo>
                    <a:pt x="3430642" y="912197"/>
                  </a:lnTo>
                  <a:lnTo>
                    <a:pt x="3407357" y="873525"/>
                  </a:lnTo>
                  <a:lnTo>
                    <a:pt x="3383159" y="835478"/>
                  </a:lnTo>
                  <a:lnTo>
                    <a:pt x="3358063" y="798071"/>
                  </a:lnTo>
                  <a:lnTo>
                    <a:pt x="3332086" y="761319"/>
                  </a:lnTo>
                  <a:lnTo>
                    <a:pt x="3305241" y="725237"/>
                  </a:lnTo>
                  <a:lnTo>
                    <a:pt x="3277545" y="689840"/>
                  </a:lnTo>
                  <a:lnTo>
                    <a:pt x="3249011" y="655145"/>
                  </a:lnTo>
                  <a:lnTo>
                    <a:pt x="3219656" y="621164"/>
                  </a:lnTo>
                  <a:lnTo>
                    <a:pt x="3189495" y="587915"/>
                  </a:lnTo>
                  <a:lnTo>
                    <a:pt x="3158543" y="555412"/>
                  </a:lnTo>
                  <a:lnTo>
                    <a:pt x="3126814" y="523670"/>
                  </a:lnTo>
                  <a:lnTo>
                    <a:pt x="3094324" y="492705"/>
                  </a:lnTo>
                  <a:lnTo>
                    <a:pt x="3061089" y="462531"/>
                  </a:lnTo>
                  <a:lnTo>
                    <a:pt x="3027123" y="433164"/>
                  </a:lnTo>
                  <a:lnTo>
                    <a:pt x="2992442" y="404619"/>
                  </a:lnTo>
                  <a:lnTo>
                    <a:pt x="2957060" y="376911"/>
                  </a:lnTo>
                  <a:lnTo>
                    <a:pt x="2920993" y="350055"/>
                  </a:lnTo>
                  <a:lnTo>
                    <a:pt x="2884256" y="324067"/>
                  </a:lnTo>
                  <a:lnTo>
                    <a:pt x="2846864" y="298961"/>
                  </a:lnTo>
                  <a:lnTo>
                    <a:pt x="2808833" y="274753"/>
                  </a:lnTo>
                  <a:lnTo>
                    <a:pt x="2770177" y="251457"/>
                  </a:lnTo>
                  <a:lnTo>
                    <a:pt x="2730912" y="229090"/>
                  </a:lnTo>
                  <a:lnTo>
                    <a:pt x="2691052" y="207666"/>
                  </a:lnTo>
                  <a:lnTo>
                    <a:pt x="2650614" y="187201"/>
                  </a:lnTo>
                  <a:lnTo>
                    <a:pt x="2609611" y="167709"/>
                  </a:lnTo>
                  <a:lnTo>
                    <a:pt x="2568060" y="149206"/>
                  </a:lnTo>
                  <a:lnTo>
                    <a:pt x="2525975" y="131707"/>
                  </a:lnTo>
                  <a:lnTo>
                    <a:pt x="2483372" y="115227"/>
                  </a:lnTo>
                  <a:lnTo>
                    <a:pt x="2440266" y="99781"/>
                  </a:lnTo>
                  <a:lnTo>
                    <a:pt x="2396672" y="85384"/>
                  </a:lnTo>
                  <a:lnTo>
                    <a:pt x="2352604" y="72052"/>
                  </a:lnTo>
                  <a:lnTo>
                    <a:pt x="2308079" y="59800"/>
                  </a:lnTo>
                  <a:lnTo>
                    <a:pt x="2263112" y="48643"/>
                  </a:lnTo>
                  <a:lnTo>
                    <a:pt x="2217716" y="38595"/>
                  </a:lnTo>
                  <a:lnTo>
                    <a:pt x="2171909" y="29673"/>
                  </a:lnTo>
                  <a:lnTo>
                    <a:pt x="2125704" y="21892"/>
                  </a:lnTo>
                  <a:lnTo>
                    <a:pt x="2079118" y="15266"/>
                  </a:lnTo>
                  <a:lnTo>
                    <a:pt x="2032164" y="9810"/>
                  </a:lnTo>
                  <a:lnTo>
                    <a:pt x="1984859" y="5541"/>
                  </a:lnTo>
                  <a:lnTo>
                    <a:pt x="1937218" y="2472"/>
                  </a:lnTo>
                  <a:lnTo>
                    <a:pt x="1889255" y="620"/>
                  </a:lnTo>
                  <a:lnTo>
                    <a:pt x="1840986" y="0"/>
                  </a:lnTo>
                  <a:close/>
                </a:path>
              </a:pathLst>
            </a:custGeom>
            <a:solidFill>
              <a:srgbClr val="02577B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2644873" y="1652592"/>
            <a:ext cx="3413760" cy="178752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EELC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ønskjer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1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bidra</a:t>
            </a:r>
            <a:endParaRPr sz="1800">
              <a:latin typeface="Verdana"/>
              <a:cs typeface="Verdana"/>
            </a:endParaRPr>
          </a:p>
          <a:p>
            <a:pPr algn="ctr" marL="12700" marR="5080">
              <a:lnSpc>
                <a:spcPct val="107100"/>
              </a:lnSpc>
              <a:spcBef>
                <a:spcPts val="5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positiv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samfunnsutvikling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18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driv</a:t>
            </a:r>
            <a:r>
              <a:rPr dirty="0" sz="18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fleire</a:t>
            </a:r>
            <a:r>
              <a:rPr dirty="0" sz="18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skular,</a:t>
            </a:r>
            <a:r>
              <a:rPr dirty="0" sz="18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sjukehus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helseinstitusjonar</a:t>
            </a:r>
            <a:r>
              <a:rPr dirty="0" sz="1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samt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bibel-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presteskular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tillegg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1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språkarbeid.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266156" y="4527996"/>
            <a:ext cx="13303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©MARIA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INDRØY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RISANGER/NMS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3379" y="24436"/>
            <a:ext cx="4460740" cy="46557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7353" y="714720"/>
            <a:ext cx="356298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509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Døveskulen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Ngaoundere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har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sidan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den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vart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etablert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nokre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år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sidan,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blitt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eit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svært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populært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tilbod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barn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som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tidlegare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var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gøymd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bort.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37353" y="2681286"/>
            <a:ext cx="311975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Elevane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får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tilbod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om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skulegang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uavhengig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religiøs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bakgrunn.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266158" y="4527993"/>
            <a:ext cx="13303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©MARIA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INDRØY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RISANGER/NMS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5378" y="0"/>
            <a:ext cx="4428741" cy="46634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964" y="698819"/>
            <a:ext cx="2644775" cy="12458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NMS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/>
              <a:t>ønskjer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/>
              <a:t>å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 spc="-20"/>
              <a:t>bidra</a:t>
            </a:r>
            <a:r>
              <a:rPr dirty="0" spc="-20">
                <a:latin typeface="Times New Roman"/>
                <a:cs typeface="Times New Roman"/>
              </a:rPr>
              <a:t> </a:t>
            </a:r>
            <a:r>
              <a:rPr dirty="0"/>
              <a:t>til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/>
              <a:t>at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/>
              <a:t>kyrkja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/>
              <a:t>får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spc="-20"/>
              <a:t>gode</a:t>
            </a:r>
            <a:r>
              <a:rPr dirty="0" spc="-20">
                <a:latin typeface="Times New Roman"/>
                <a:cs typeface="Times New Roman"/>
              </a:rPr>
              <a:t> </a:t>
            </a:r>
            <a:r>
              <a:rPr dirty="0"/>
              <a:t>og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10"/>
              <a:t>kompetente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 spc="-10"/>
              <a:t>kyrkjelydsleiarar.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15964" y="2055584"/>
            <a:ext cx="2599055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Støtte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utdanning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prestar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andre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kyrkjelege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leiarar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derfor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eit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viktig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område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satse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på.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266168" y="4527998"/>
            <a:ext cx="13303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©MARIA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INDRØY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RISANGER/NMS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Liv Olaug Haaland</dc:creator>
  <dc:title>THAILAND</dc:title>
  <dcterms:created xsi:type="dcterms:W3CDTF">2024-05-10T10:52:56Z</dcterms:created>
  <dcterms:modified xsi:type="dcterms:W3CDTF">2024-05-10T10:52:56Z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2024-05-10T00:00:00Z</vt:filetime>
  </property>
  <property fmtid="{D5CDD505-2E9C-101B-9397-08002B2CF9AE}" pid="5" name="Producer">
    <vt:lpwstr>GPL Ghostscript 10.00.0</vt:lpwstr>
  </property>
</Properties>
</file>