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8648700" cy="4686300"/>
  <p:notesSz cx="8648700" cy="46863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9407" y="1423480"/>
            <a:ext cx="722988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77926" y="2763824"/>
            <a:ext cx="629284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2435" y="1077849"/>
            <a:ext cx="3762184" cy="3092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54080" y="1077849"/>
            <a:ext cx="3762184" cy="3092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82" y="1981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0695" y="507977"/>
            <a:ext cx="3085465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435" y="1077849"/>
            <a:ext cx="7783830" cy="3092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0558" y="4358259"/>
            <a:ext cx="2767584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2435" y="4358259"/>
            <a:ext cx="1989201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27064" y="4358259"/>
            <a:ext cx="1989201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21349"/>
            <a:ext cx="8641071" cy="46436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42367" y="4527996"/>
            <a:ext cx="1254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©OLE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HENRIK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KALVIKNES/NMS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12314" y="2825769"/>
            <a:ext cx="6021070" cy="1256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Arial"/>
                <a:cs typeface="Arial"/>
              </a:rPr>
              <a:t>KAMERUN</a:t>
            </a:r>
            <a:endParaRPr sz="6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presentasjon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dirty="0" sz="20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NMS</a:t>
            </a:r>
            <a:r>
              <a:rPr dirty="0" sz="20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sitt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engasjement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landet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2588" y="627893"/>
            <a:ext cx="2005578" cy="2004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57" y="13717"/>
            <a:ext cx="3544818" cy="46451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353" y="233187"/>
            <a:ext cx="429577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EELC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vil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ta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vare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på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10"/>
              <a:t>skaperverket: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37341" y="700256"/>
            <a:ext cx="4372610" cy="3612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4945" marR="612775" indent="-182880">
              <a:lnSpc>
                <a:spcPct val="107000"/>
              </a:lnSpc>
              <a:spcBef>
                <a:spcPts val="9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Utfordrer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medlemmene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avskoging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forurensning.</a:t>
            </a:r>
            <a:endParaRPr sz="2000">
              <a:latin typeface="Verdana"/>
              <a:cs typeface="Verdana"/>
            </a:endParaRPr>
          </a:p>
          <a:p>
            <a:pPr marL="194945" marR="150495" indent="-182880">
              <a:lnSpc>
                <a:spcPct val="107000"/>
              </a:lnSpc>
              <a:spcBef>
                <a:spcPts val="12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Oppfordrer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minske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sprøytemidler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landbruket.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7000"/>
              </a:lnSpc>
              <a:spcBef>
                <a:spcPts val="12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bygging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ovner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bruker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mindre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ved,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gir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bedre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utnyttelse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energien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sørger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færre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røykskader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under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matlaging.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66144" y="4527991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8287"/>
            <a:ext cx="4562835" cy="464361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77555" y="343249"/>
            <a:ext cx="3399154" cy="3706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4945" marR="69850" indent="-182880">
              <a:lnSpc>
                <a:spcPct val="107000"/>
              </a:lnSpc>
              <a:spcBef>
                <a:spcPts val="10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støtter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radiostasjonen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Sawtu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Linjiila,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samarbeid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protestantiske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kirker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Nord-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Kamerun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nabolandene.</a:t>
            </a:r>
            <a:endParaRPr sz="1800">
              <a:latin typeface="Verdana"/>
              <a:cs typeface="Verdana"/>
            </a:endParaRPr>
          </a:p>
          <a:p>
            <a:pPr marL="194945" marR="5080" indent="-182880">
              <a:lnSpc>
                <a:spcPct val="107000"/>
              </a:lnSpc>
              <a:spcBef>
                <a:spcPts val="124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Radioen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svært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populær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blant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fulani-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nomadene,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sender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råd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dyrehold,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helse,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hygiene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tillegg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bibelundervisning.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22631" y="4510449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" y="21349"/>
            <a:ext cx="8641080" cy="4643755"/>
            <a:chOff x="3048" y="21349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21349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482597" y="723889"/>
              <a:ext cx="3682365" cy="3683635"/>
            </a:xfrm>
            <a:custGeom>
              <a:avLst/>
              <a:gdLst/>
              <a:ahLst/>
              <a:cxnLst/>
              <a:rect l="l" t="t" r="r" b="b"/>
              <a:pathLst>
                <a:path w="3682365" h="3683635">
                  <a:moveTo>
                    <a:pt x="1840986" y="0"/>
                  </a:moveTo>
                  <a:lnTo>
                    <a:pt x="1792718" y="620"/>
                  </a:lnTo>
                  <a:lnTo>
                    <a:pt x="1744756" y="2472"/>
                  </a:lnTo>
                  <a:lnTo>
                    <a:pt x="1697115" y="5541"/>
                  </a:lnTo>
                  <a:lnTo>
                    <a:pt x="1649811" y="9810"/>
                  </a:lnTo>
                  <a:lnTo>
                    <a:pt x="1602858" y="15266"/>
                  </a:lnTo>
                  <a:lnTo>
                    <a:pt x="1556272" y="21892"/>
                  </a:lnTo>
                  <a:lnTo>
                    <a:pt x="1510068" y="29673"/>
                  </a:lnTo>
                  <a:lnTo>
                    <a:pt x="1464261" y="38595"/>
                  </a:lnTo>
                  <a:lnTo>
                    <a:pt x="1418867" y="48643"/>
                  </a:lnTo>
                  <a:lnTo>
                    <a:pt x="1373900" y="59800"/>
                  </a:lnTo>
                  <a:lnTo>
                    <a:pt x="1329375" y="72052"/>
                  </a:lnTo>
                  <a:lnTo>
                    <a:pt x="1285309" y="85384"/>
                  </a:lnTo>
                  <a:lnTo>
                    <a:pt x="1241715" y="99781"/>
                  </a:lnTo>
                  <a:lnTo>
                    <a:pt x="1198609" y="115227"/>
                  </a:lnTo>
                  <a:lnTo>
                    <a:pt x="1156007" y="131707"/>
                  </a:lnTo>
                  <a:lnTo>
                    <a:pt x="1113922" y="149206"/>
                  </a:lnTo>
                  <a:lnTo>
                    <a:pt x="1072372" y="167709"/>
                  </a:lnTo>
                  <a:lnTo>
                    <a:pt x="1031370" y="187201"/>
                  </a:lnTo>
                  <a:lnTo>
                    <a:pt x="990932" y="207666"/>
                  </a:lnTo>
                  <a:lnTo>
                    <a:pt x="951073" y="229090"/>
                  </a:lnTo>
                  <a:lnTo>
                    <a:pt x="911808" y="251457"/>
                  </a:lnTo>
                  <a:lnTo>
                    <a:pt x="873153" y="274753"/>
                  </a:lnTo>
                  <a:lnTo>
                    <a:pt x="835122" y="298961"/>
                  </a:lnTo>
                  <a:lnTo>
                    <a:pt x="797730" y="324067"/>
                  </a:lnTo>
                  <a:lnTo>
                    <a:pt x="760994" y="350055"/>
                  </a:lnTo>
                  <a:lnTo>
                    <a:pt x="724927" y="376911"/>
                  </a:lnTo>
                  <a:lnTo>
                    <a:pt x="689546" y="404619"/>
                  </a:lnTo>
                  <a:lnTo>
                    <a:pt x="654865" y="433164"/>
                  </a:lnTo>
                  <a:lnTo>
                    <a:pt x="620899" y="462531"/>
                  </a:lnTo>
                  <a:lnTo>
                    <a:pt x="587664" y="492705"/>
                  </a:lnTo>
                  <a:lnTo>
                    <a:pt x="555175" y="523670"/>
                  </a:lnTo>
                  <a:lnTo>
                    <a:pt x="523447" y="555412"/>
                  </a:lnTo>
                  <a:lnTo>
                    <a:pt x="492494" y="587915"/>
                  </a:lnTo>
                  <a:lnTo>
                    <a:pt x="462333" y="621164"/>
                  </a:lnTo>
                  <a:lnTo>
                    <a:pt x="432979" y="655145"/>
                  </a:lnTo>
                  <a:lnTo>
                    <a:pt x="404446" y="689840"/>
                  </a:lnTo>
                  <a:lnTo>
                    <a:pt x="376750" y="725237"/>
                  </a:lnTo>
                  <a:lnTo>
                    <a:pt x="349905" y="761319"/>
                  </a:lnTo>
                  <a:lnTo>
                    <a:pt x="323928" y="798071"/>
                  </a:lnTo>
                  <a:lnTo>
                    <a:pt x="298833" y="835478"/>
                  </a:lnTo>
                  <a:lnTo>
                    <a:pt x="274635" y="873525"/>
                  </a:lnTo>
                  <a:lnTo>
                    <a:pt x="251350" y="912197"/>
                  </a:lnTo>
                  <a:lnTo>
                    <a:pt x="228992" y="951478"/>
                  </a:lnTo>
                  <a:lnTo>
                    <a:pt x="207577" y="991354"/>
                  </a:lnTo>
                  <a:lnTo>
                    <a:pt x="187121" y="1031809"/>
                  </a:lnTo>
                  <a:lnTo>
                    <a:pt x="167637" y="1072829"/>
                  </a:lnTo>
                  <a:lnTo>
                    <a:pt x="149142" y="1114397"/>
                  </a:lnTo>
                  <a:lnTo>
                    <a:pt x="131650" y="1156499"/>
                  </a:lnTo>
                  <a:lnTo>
                    <a:pt x="115177" y="1199119"/>
                  </a:lnTo>
                  <a:lnTo>
                    <a:pt x="99738" y="1242243"/>
                  </a:lnTo>
                  <a:lnTo>
                    <a:pt x="85347" y="1285855"/>
                  </a:lnTo>
                  <a:lnTo>
                    <a:pt x="72021" y="1329941"/>
                  </a:lnTo>
                  <a:lnTo>
                    <a:pt x="59774" y="1374484"/>
                  </a:lnTo>
                  <a:lnTo>
                    <a:pt x="48622" y="1419470"/>
                  </a:lnTo>
                  <a:lnTo>
                    <a:pt x="38579" y="1464884"/>
                  </a:lnTo>
                  <a:lnTo>
                    <a:pt x="29660" y="1510710"/>
                  </a:lnTo>
                  <a:lnTo>
                    <a:pt x="21882" y="1556933"/>
                  </a:lnTo>
                  <a:lnTo>
                    <a:pt x="15259" y="1603538"/>
                  </a:lnTo>
                  <a:lnTo>
                    <a:pt x="9806" y="1650511"/>
                  </a:lnTo>
                  <a:lnTo>
                    <a:pt x="5538" y="1697835"/>
                  </a:lnTo>
                  <a:lnTo>
                    <a:pt x="2471" y="1745495"/>
                  </a:lnTo>
                  <a:lnTo>
                    <a:pt x="620" y="1793478"/>
                  </a:lnTo>
                  <a:lnTo>
                    <a:pt x="0" y="1841766"/>
                  </a:lnTo>
                  <a:lnTo>
                    <a:pt x="620" y="1890054"/>
                  </a:lnTo>
                  <a:lnTo>
                    <a:pt x="2471" y="1938036"/>
                  </a:lnTo>
                  <a:lnTo>
                    <a:pt x="5538" y="1985696"/>
                  </a:lnTo>
                  <a:lnTo>
                    <a:pt x="9806" y="2033020"/>
                  </a:lnTo>
                  <a:lnTo>
                    <a:pt x="15259" y="2079992"/>
                  </a:lnTo>
                  <a:lnTo>
                    <a:pt x="21882" y="2126597"/>
                  </a:lnTo>
                  <a:lnTo>
                    <a:pt x="29660" y="2172820"/>
                  </a:lnTo>
                  <a:lnTo>
                    <a:pt x="38579" y="2218646"/>
                  </a:lnTo>
                  <a:lnTo>
                    <a:pt x="48622" y="2264059"/>
                  </a:lnTo>
                  <a:lnTo>
                    <a:pt x="59774" y="2309045"/>
                  </a:lnTo>
                  <a:lnTo>
                    <a:pt x="72021" y="2353587"/>
                  </a:lnTo>
                  <a:lnTo>
                    <a:pt x="85347" y="2397672"/>
                  </a:lnTo>
                  <a:lnTo>
                    <a:pt x="99738" y="2441284"/>
                  </a:lnTo>
                  <a:lnTo>
                    <a:pt x="115177" y="2484407"/>
                  </a:lnTo>
                  <a:lnTo>
                    <a:pt x="131650" y="2527027"/>
                  </a:lnTo>
                  <a:lnTo>
                    <a:pt x="149142" y="2569129"/>
                  </a:lnTo>
                  <a:lnTo>
                    <a:pt x="167637" y="2610696"/>
                  </a:lnTo>
                  <a:lnTo>
                    <a:pt x="187121" y="2651715"/>
                  </a:lnTo>
                  <a:lnTo>
                    <a:pt x="207577" y="2692169"/>
                  </a:lnTo>
                  <a:lnTo>
                    <a:pt x="228992" y="2732045"/>
                  </a:lnTo>
                  <a:lnTo>
                    <a:pt x="251350" y="2771326"/>
                  </a:lnTo>
                  <a:lnTo>
                    <a:pt x="274635" y="2809997"/>
                  </a:lnTo>
                  <a:lnTo>
                    <a:pt x="298833" y="2848043"/>
                  </a:lnTo>
                  <a:lnTo>
                    <a:pt x="323928" y="2885450"/>
                  </a:lnTo>
                  <a:lnTo>
                    <a:pt x="349905" y="2922201"/>
                  </a:lnTo>
                  <a:lnTo>
                    <a:pt x="376750" y="2958283"/>
                  </a:lnTo>
                  <a:lnTo>
                    <a:pt x="404446" y="2993678"/>
                  </a:lnTo>
                  <a:lnTo>
                    <a:pt x="432979" y="3028374"/>
                  </a:lnTo>
                  <a:lnTo>
                    <a:pt x="462333" y="3062353"/>
                  </a:lnTo>
                  <a:lnTo>
                    <a:pt x="492494" y="3095602"/>
                  </a:lnTo>
                  <a:lnTo>
                    <a:pt x="523447" y="3128104"/>
                  </a:lnTo>
                  <a:lnTo>
                    <a:pt x="555175" y="3159845"/>
                  </a:lnTo>
                  <a:lnTo>
                    <a:pt x="587664" y="3190810"/>
                  </a:lnTo>
                  <a:lnTo>
                    <a:pt x="620899" y="3220983"/>
                  </a:lnTo>
                  <a:lnTo>
                    <a:pt x="654865" y="3250350"/>
                  </a:lnTo>
                  <a:lnTo>
                    <a:pt x="689546" y="3278895"/>
                  </a:lnTo>
                  <a:lnTo>
                    <a:pt x="724927" y="3306602"/>
                  </a:lnTo>
                  <a:lnTo>
                    <a:pt x="760994" y="3333457"/>
                  </a:lnTo>
                  <a:lnTo>
                    <a:pt x="797730" y="3359445"/>
                  </a:lnTo>
                  <a:lnTo>
                    <a:pt x="835122" y="3384550"/>
                  </a:lnTo>
                  <a:lnTo>
                    <a:pt x="873153" y="3408758"/>
                  </a:lnTo>
                  <a:lnTo>
                    <a:pt x="911808" y="3432053"/>
                  </a:lnTo>
                  <a:lnTo>
                    <a:pt x="951073" y="3454419"/>
                  </a:lnTo>
                  <a:lnTo>
                    <a:pt x="990932" y="3475843"/>
                  </a:lnTo>
                  <a:lnTo>
                    <a:pt x="1031370" y="3496308"/>
                  </a:lnTo>
                  <a:lnTo>
                    <a:pt x="1072372" y="3515799"/>
                  </a:lnTo>
                  <a:lnTo>
                    <a:pt x="1113922" y="3534302"/>
                  </a:lnTo>
                  <a:lnTo>
                    <a:pt x="1156007" y="3551801"/>
                  </a:lnTo>
                  <a:lnTo>
                    <a:pt x="1198609" y="3568281"/>
                  </a:lnTo>
                  <a:lnTo>
                    <a:pt x="1241715" y="3583726"/>
                  </a:lnTo>
                  <a:lnTo>
                    <a:pt x="1285309" y="3598122"/>
                  </a:lnTo>
                  <a:lnTo>
                    <a:pt x="1329375" y="3611454"/>
                  </a:lnTo>
                  <a:lnTo>
                    <a:pt x="1373900" y="3623706"/>
                  </a:lnTo>
                  <a:lnTo>
                    <a:pt x="1418867" y="3634863"/>
                  </a:lnTo>
                  <a:lnTo>
                    <a:pt x="1464261" y="3644910"/>
                  </a:lnTo>
                  <a:lnTo>
                    <a:pt x="1510068" y="3653832"/>
                  </a:lnTo>
                  <a:lnTo>
                    <a:pt x="1556272" y="3661613"/>
                  </a:lnTo>
                  <a:lnTo>
                    <a:pt x="1602858" y="3668239"/>
                  </a:lnTo>
                  <a:lnTo>
                    <a:pt x="1649811" y="3673694"/>
                  </a:lnTo>
                  <a:lnTo>
                    <a:pt x="1697115" y="3677964"/>
                  </a:lnTo>
                  <a:lnTo>
                    <a:pt x="1744756" y="3681032"/>
                  </a:lnTo>
                  <a:lnTo>
                    <a:pt x="1792718" y="3682884"/>
                  </a:lnTo>
                  <a:lnTo>
                    <a:pt x="1840986" y="3683505"/>
                  </a:lnTo>
                  <a:lnTo>
                    <a:pt x="1889255" y="3682884"/>
                  </a:lnTo>
                  <a:lnTo>
                    <a:pt x="1937218" y="3681032"/>
                  </a:lnTo>
                  <a:lnTo>
                    <a:pt x="1984859" y="3677964"/>
                  </a:lnTo>
                  <a:lnTo>
                    <a:pt x="2032164" y="3673694"/>
                  </a:lnTo>
                  <a:lnTo>
                    <a:pt x="2079118" y="3668239"/>
                  </a:lnTo>
                  <a:lnTo>
                    <a:pt x="2125704" y="3661613"/>
                  </a:lnTo>
                  <a:lnTo>
                    <a:pt x="2171909" y="3653832"/>
                  </a:lnTo>
                  <a:lnTo>
                    <a:pt x="2217716" y="3644910"/>
                  </a:lnTo>
                  <a:lnTo>
                    <a:pt x="2263112" y="3634863"/>
                  </a:lnTo>
                  <a:lnTo>
                    <a:pt x="2308079" y="3623706"/>
                  </a:lnTo>
                  <a:lnTo>
                    <a:pt x="2352604" y="3611454"/>
                  </a:lnTo>
                  <a:lnTo>
                    <a:pt x="2396672" y="3598122"/>
                  </a:lnTo>
                  <a:lnTo>
                    <a:pt x="2440266" y="3583726"/>
                  </a:lnTo>
                  <a:lnTo>
                    <a:pt x="2483372" y="3568281"/>
                  </a:lnTo>
                  <a:lnTo>
                    <a:pt x="2525975" y="3551801"/>
                  </a:lnTo>
                  <a:lnTo>
                    <a:pt x="2568060" y="3534302"/>
                  </a:lnTo>
                  <a:lnTo>
                    <a:pt x="2609611" y="3515799"/>
                  </a:lnTo>
                  <a:lnTo>
                    <a:pt x="2650614" y="3496308"/>
                  </a:lnTo>
                  <a:lnTo>
                    <a:pt x="2691052" y="3475843"/>
                  </a:lnTo>
                  <a:lnTo>
                    <a:pt x="2730912" y="3454419"/>
                  </a:lnTo>
                  <a:lnTo>
                    <a:pt x="2770177" y="3432053"/>
                  </a:lnTo>
                  <a:lnTo>
                    <a:pt x="2808833" y="3408758"/>
                  </a:lnTo>
                  <a:lnTo>
                    <a:pt x="2846864" y="3384550"/>
                  </a:lnTo>
                  <a:lnTo>
                    <a:pt x="2884256" y="3359445"/>
                  </a:lnTo>
                  <a:lnTo>
                    <a:pt x="2920993" y="3333457"/>
                  </a:lnTo>
                  <a:lnTo>
                    <a:pt x="2957060" y="3306602"/>
                  </a:lnTo>
                  <a:lnTo>
                    <a:pt x="2992442" y="3278895"/>
                  </a:lnTo>
                  <a:lnTo>
                    <a:pt x="3027123" y="3250350"/>
                  </a:lnTo>
                  <a:lnTo>
                    <a:pt x="3061089" y="3220983"/>
                  </a:lnTo>
                  <a:lnTo>
                    <a:pt x="3094324" y="3190810"/>
                  </a:lnTo>
                  <a:lnTo>
                    <a:pt x="3126814" y="3159845"/>
                  </a:lnTo>
                  <a:lnTo>
                    <a:pt x="3158543" y="3128104"/>
                  </a:lnTo>
                  <a:lnTo>
                    <a:pt x="3189495" y="3095602"/>
                  </a:lnTo>
                  <a:lnTo>
                    <a:pt x="3219656" y="3062353"/>
                  </a:lnTo>
                  <a:lnTo>
                    <a:pt x="3249011" y="3028374"/>
                  </a:lnTo>
                  <a:lnTo>
                    <a:pt x="3277545" y="2993678"/>
                  </a:lnTo>
                  <a:lnTo>
                    <a:pt x="3305241" y="2958283"/>
                  </a:lnTo>
                  <a:lnTo>
                    <a:pt x="3332086" y="2922201"/>
                  </a:lnTo>
                  <a:lnTo>
                    <a:pt x="3358063" y="2885450"/>
                  </a:lnTo>
                  <a:lnTo>
                    <a:pt x="3383159" y="2848043"/>
                  </a:lnTo>
                  <a:lnTo>
                    <a:pt x="3407357" y="2809997"/>
                  </a:lnTo>
                  <a:lnTo>
                    <a:pt x="3430642" y="2771326"/>
                  </a:lnTo>
                  <a:lnTo>
                    <a:pt x="3453000" y="2732045"/>
                  </a:lnTo>
                  <a:lnTo>
                    <a:pt x="3474415" y="2692169"/>
                  </a:lnTo>
                  <a:lnTo>
                    <a:pt x="3494872" y="2651715"/>
                  </a:lnTo>
                  <a:lnTo>
                    <a:pt x="3514355" y="2610696"/>
                  </a:lnTo>
                  <a:lnTo>
                    <a:pt x="3532851" y="2569129"/>
                  </a:lnTo>
                  <a:lnTo>
                    <a:pt x="3550343" y="2527027"/>
                  </a:lnTo>
                  <a:lnTo>
                    <a:pt x="3566816" y="2484407"/>
                  </a:lnTo>
                  <a:lnTo>
                    <a:pt x="3582255" y="2441284"/>
                  </a:lnTo>
                  <a:lnTo>
                    <a:pt x="3596646" y="2397672"/>
                  </a:lnTo>
                  <a:lnTo>
                    <a:pt x="3609972" y="2353587"/>
                  </a:lnTo>
                  <a:lnTo>
                    <a:pt x="3622219" y="2309045"/>
                  </a:lnTo>
                  <a:lnTo>
                    <a:pt x="3633372" y="2264059"/>
                  </a:lnTo>
                  <a:lnTo>
                    <a:pt x="3643415" y="2218646"/>
                  </a:lnTo>
                  <a:lnTo>
                    <a:pt x="3652333" y="2172820"/>
                  </a:lnTo>
                  <a:lnTo>
                    <a:pt x="3660111" y="2126597"/>
                  </a:lnTo>
                  <a:lnTo>
                    <a:pt x="3666735" y="2079992"/>
                  </a:lnTo>
                  <a:lnTo>
                    <a:pt x="3672188" y="2033020"/>
                  </a:lnTo>
                  <a:lnTo>
                    <a:pt x="3676455" y="1985696"/>
                  </a:lnTo>
                  <a:lnTo>
                    <a:pt x="3679522" y="1938036"/>
                  </a:lnTo>
                  <a:lnTo>
                    <a:pt x="3681374" y="1890054"/>
                  </a:lnTo>
                  <a:lnTo>
                    <a:pt x="3681994" y="1841766"/>
                  </a:lnTo>
                  <a:lnTo>
                    <a:pt x="3681374" y="1793478"/>
                  </a:lnTo>
                  <a:lnTo>
                    <a:pt x="3679522" y="1745495"/>
                  </a:lnTo>
                  <a:lnTo>
                    <a:pt x="3676455" y="1697835"/>
                  </a:lnTo>
                  <a:lnTo>
                    <a:pt x="3672188" y="1650511"/>
                  </a:lnTo>
                  <a:lnTo>
                    <a:pt x="3666735" y="1603538"/>
                  </a:lnTo>
                  <a:lnTo>
                    <a:pt x="3660111" y="1556933"/>
                  </a:lnTo>
                  <a:lnTo>
                    <a:pt x="3652333" y="1510710"/>
                  </a:lnTo>
                  <a:lnTo>
                    <a:pt x="3643415" y="1464884"/>
                  </a:lnTo>
                  <a:lnTo>
                    <a:pt x="3633372" y="1419470"/>
                  </a:lnTo>
                  <a:lnTo>
                    <a:pt x="3622219" y="1374484"/>
                  </a:lnTo>
                  <a:lnTo>
                    <a:pt x="3609972" y="1329941"/>
                  </a:lnTo>
                  <a:lnTo>
                    <a:pt x="3596646" y="1285855"/>
                  </a:lnTo>
                  <a:lnTo>
                    <a:pt x="3582255" y="1242243"/>
                  </a:lnTo>
                  <a:lnTo>
                    <a:pt x="3566816" y="1199119"/>
                  </a:lnTo>
                  <a:lnTo>
                    <a:pt x="3550343" y="1156499"/>
                  </a:lnTo>
                  <a:lnTo>
                    <a:pt x="3532851" y="1114397"/>
                  </a:lnTo>
                  <a:lnTo>
                    <a:pt x="3514355" y="1072829"/>
                  </a:lnTo>
                  <a:lnTo>
                    <a:pt x="3494872" y="1031809"/>
                  </a:lnTo>
                  <a:lnTo>
                    <a:pt x="3474415" y="991354"/>
                  </a:lnTo>
                  <a:lnTo>
                    <a:pt x="3453000" y="951478"/>
                  </a:lnTo>
                  <a:lnTo>
                    <a:pt x="3430642" y="912197"/>
                  </a:lnTo>
                  <a:lnTo>
                    <a:pt x="3407357" y="873525"/>
                  </a:lnTo>
                  <a:lnTo>
                    <a:pt x="3383159" y="835478"/>
                  </a:lnTo>
                  <a:lnTo>
                    <a:pt x="3358063" y="798071"/>
                  </a:lnTo>
                  <a:lnTo>
                    <a:pt x="3332086" y="761319"/>
                  </a:lnTo>
                  <a:lnTo>
                    <a:pt x="3305241" y="725237"/>
                  </a:lnTo>
                  <a:lnTo>
                    <a:pt x="3277545" y="689840"/>
                  </a:lnTo>
                  <a:lnTo>
                    <a:pt x="3249011" y="655145"/>
                  </a:lnTo>
                  <a:lnTo>
                    <a:pt x="3219656" y="621164"/>
                  </a:lnTo>
                  <a:lnTo>
                    <a:pt x="3189495" y="587915"/>
                  </a:lnTo>
                  <a:lnTo>
                    <a:pt x="3158543" y="555412"/>
                  </a:lnTo>
                  <a:lnTo>
                    <a:pt x="3126814" y="523670"/>
                  </a:lnTo>
                  <a:lnTo>
                    <a:pt x="3094324" y="492705"/>
                  </a:lnTo>
                  <a:lnTo>
                    <a:pt x="3061089" y="462531"/>
                  </a:lnTo>
                  <a:lnTo>
                    <a:pt x="3027123" y="433164"/>
                  </a:lnTo>
                  <a:lnTo>
                    <a:pt x="2992442" y="404619"/>
                  </a:lnTo>
                  <a:lnTo>
                    <a:pt x="2957060" y="376911"/>
                  </a:lnTo>
                  <a:lnTo>
                    <a:pt x="2920993" y="350055"/>
                  </a:lnTo>
                  <a:lnTo>
                    <a:pt x="2884256" y="324067"/>
                  </a:lnTo>
                  <a:lnTo>
                    <a:pt x="2846864" y="298961"/>
                  </a:lnTo>
                  <a:lnTo>
                    <a:pt x="2808833" y="274753"/>
                  </a:lnTo>
                  <a:lnTo>
                    <a:pt x="2770177" y="251457"/>
                  </a:lnTo>
                  <a:lnTo>
                    <a:pt x="2730912" y="229090"/>
                  </a:lnTo>
                  <a:lnTo>
                    <a:pt x="2691052" y="207666"/>
                  </a:lnTo>
                  <a:lnTo>
                    <a:pt x="2650614" y="187201"/>
                  </a:lnTo>
                  <a:lnTo>
                    <a:pt x="2609611" y="167709"/>
                  </a:lnTo>
                  <a:lnTo>
                    <a:pt x="2568060" y="149206"/>
                  </a:lnTo>
                  <a:lnTo>
                    <a:pt x="2525975" y="131707"/>
                  </a:lnTo>
                  <a:lnTo>
                    <a:pt x="2483372" y="115227"/>
                  </a:lnTo>
                  <a:lnTo>
                    <a:pt x="2440266" y="99781"/>
                  </a:lnTo>
                  <a:lnTo>
                    <a:pt x="2396672" y="85384"/>
                  </a:lnTo>
                  <a:lnTo>
                    <a:pt x="2352604" y="72052"/>
                  </a:lnTo>
                  <a:lnTo>
                    <a:pt x="2308079" y="59800"/>
                  </a:lnTo>
                  <a:lnTo>
                    <a:pt x="2263112" y="48643"/>
                  </a:lnTo>
                  <a:lnTo>
                    <a:pt x="2217716" y="38595"/>
                  </a:lnTo>
                  <a:lnTo>
                    <a:pt x="2171909" y="29673"/>
                  </a:lnTo>
                  <a:lnTo>
                    <a:pt x="2125704" y="21892"/>
                  </a:lnTo>
                  <a:lnTo>
                    <a:pt x="2079118" y="15266"/>
                  </a:lnTo>
                  <a:lnTo>
                    <a:pt x="2032164" y="9810"/>
                  </a:lnTo>
                  <a:lnTo>
                    <a:pt x="1984859" y="5541"/>
                  </a:lnTo>
                  <a:lnTo>
                    <a:pt x="1937218" y="2472"/>
                  </a:lnTo>
                  <a:lnTo>
                    <a:pt x="1889255" y="620"/>
                  </a:lnTo>
                  <a:lnTo>
                    <a:pt x="1840986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32840" y="1464581"/>
            <a:ext cx="2381250" cy="12007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7200"/>
              </a:lnSpc>
              <a:spcBef>
                <a:spcPts val="100"/>
              </a:spcBef>
            </a:pPr>
            <a:r>
              <a:rPr dirty="0" sz="1800"/>
              <a:t>I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/>
              <a:t>tillegg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/>
              <a:t>til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 spc="-50"/>
              <a:t>å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/>
              <a:t>forkynne</a:t>
            </a:r>
            <a:r>
              <a:rPr dirty="0" sz="1800" spc="140">
                <a:latin typeface="Times New Roman"/>
                <a:cs typeface="Times New Roman"/>
              </a:rPr>
              <a:t> </a:t>
            </a:r>
            <a:r>
              <a:rPr dirty="0" sz="1800" spc="-10"/>
              <a:t>evangeliet,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/>
              <a:t>ønsker</a:t>
            </a:r>
            <a:r>
              <a:rPr dirty="0" sz="1800" spc="130">
                <a:latin typeface="Times New Roman"/>
                <a:cs typeface="Times New Roman"/>
              </a:rPr>
              <a:t> </a:t>
            </a:r>
            <a:r>
              <a:rPr dirty="0" sz="1800" spc="-20"/>
              <a:t>EELC</a:t>
            </a:r>
            <a:endParaRPr sz="18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145"/>
              </a:spcBef>
            </a:pPr>
            <a:r>
              <a:rPr dirty="0" sz="1800"/>
              <a:t>å</a:t>
            </a:r>
            <a:r>
              <a:rPr dirty="0" sz="1800" spc="145">
                <a:latin typeface="Times New Roman"/>
                <a:cs typeface="Times New Roman"/>
              </a:rPr>
              <a:t> </a:t>
            </a:r>
            <a:r>
              <a:rPr dirty="0" sz="1800"/>
              <a:t>bidra</a:t>
            </a:r>
            <a:r>
              <a:rPr dirty="0" sz="1800" spc="150">
                <a:latin typeface="Times New Roman"/>
                <a:cs typeface="Times New Roman"/>
              </a:rPr>
              <a:t> </a:t>
            </a:r>
            <a:r>
              <a:rPr dirty="0" sz="1800"/>
              <a:t>til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 spc="-10"/>
              <a:t>fredelig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28693" y="2641407"/>
            <a:ext cx="2790825" cy="9048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2540">
              <a:lnSpc>
                <a:spcPct val="107000"/>
              </a:lnSpc>
              <a:spcBef>
                <a:spcPts val="9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sameksistens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ulike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folkegrupper,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både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muslimer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kristne.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86783" y="4527992"/>
            <a:ext cx="909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©HARALD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SOLÅS/NMS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811" y="3651505"/>
            <a:ext cx="611103" cy="611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054096" y="3654549"/>
            <a:ext cx="3168650" cy="658495"/>
            <a:chOff x="3054096" y="3654549"/>
            <a:chExt cx="3168650" cy="6584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4096" y="3654549"/>
              <a:ext cx="1046976" cy="6583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6988" y="3654549"/>
              <a:ext cx="2095496" cy="65835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86408" y="1059448"/>
            <a:ext cx="7280909" cy="1731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800" spc="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dirty="0" sz="2800" spc="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visjon</a:t>
            </a:r>
            <a:r>
              <a:rPr dirty="0" sz="2800" spc="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800" spc="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LEVENDE</a:t>
            </a:r>
            <a:r>
              <a:rPr dirty="0" sz="2800" spc="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KIRKE</a:t>
            </a:r>
            <a:r>
              <a:rPr dirty="0" sz="2800" spc="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dirty="0" sz="2800" spc="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HELE</a:t>
            </a:r>
            <a:r>
              <a:rPr dirty="0" sz="2800" spc="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JORDEN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360"/>
              </a:spcBef>
            </a:pP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TAKK</a:t>
            </a:r>
            <a:r>
              <a:rPr dirty="0" sz="2800" spc="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800" spc="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800" spc="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du</a:t>
            </a:r>
            <a:r>
              <a:rPr dirty="0" sz="2800" spc="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8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800" spc="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800" spc="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bidrar</a:t>
            </a:r>
            <a:r>
              <a:rPr dirty="0" sz="2800" spc="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det!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FFFFFF"/>
                </a:solidFill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historier,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/>
              <a:t>mer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50">
                <a:latin typeface="Times New Roman"/>
                <a:cs typeface="Times New Roman"/>
              </a:rPr>
              <a:t> </a:t>
            </a:r>
            <a:r>
              <a:rPr dirty="0" sz="2800"/>
              <a:t>menighetens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185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21349"/>
            <a:ext cx="8641071" cy="46436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8949" y="1470470"/>
            <a:ext cx="3415665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SAMMEN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4000" b="1" i="1">
                <a:solidFill>
                  <a:srgbClr val="FFFFFF"/>
                </a:solidFill>
                <a:latin typeface="Verdana"/>
                <a:cs typeface="Verdana"/>
              </a:rPr>
              <a:t>forandrer</a:t>
            </a:r>
            <a:r>
              <a:rPr dirty="0" sz="4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5" b="1" i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0305" y="2689465"/>
            <a:ext cx="255587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82" y="236224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289027" y="4527996"/>
            <a:ext cx="13074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Foto: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" y="21349"/>
            <a:ext cx="8641080" cy="4643755"/>
            <a:chOff x="3048" y="21349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21349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271016" y="2999995"/>
              <a:ext cx="342900" cy="341630"/>
            </a:xfrm>
            <a:custGeom>
              <a:avLst/>
              <a:gdLst/>
              <a:ahLst/>
              <a:cxnLst/>
              <a:rect l="l" t="t" r="r" b="b"/>
              <a:pathLst>
                <a:path w="342900" h="341629">
                  <a:moveTo>
                    <a:pt x="171449" y="0"/>
                  </a:moveTo>
                  <a:lnTo>
                    <a:pt x="125868" y="6096"/>
                  </a:lnTo>
                  <a:lnTo>
                    <a:pt x="84911" y="23303"/>
                  </a:lnTo>
                  <a:lnTo>
                    <a:pt x="50212" y="49992"/>
                  </a:lnTo>
                  <a:lnTo>
                    <a:pt x="23405" y="84538"/>
                  </a:lnTo>
                  <a:lnTo>
                    <a:pt x="6123" y="125313"/>
                  </a:lnTo>
                  <a:lnTo>
                    <a:pt x="0" y="170691"/>
                  </a:lnTo>
                  <a:lnTo>
                    <a:pt x="6123" y="216060"/>
                  </a:lnTo>
                  <a:lnTo>
                    <a:pt x="23405" y="256829"/>
                  </a:lnTo>
                  <a:lnTo>
                    <a:pt x="50212" y="291371"/>
                  </a:lnTo>
                  <a:lnTo>
                    <a:pt x="84911" y="318058"/>
                  </a:lnTo>
                  <a:lnTo>
                    <a:pt x="125868" y="335264"/>
                  </a:lnTo>
                  <a:lnTo>
                    <a:pt x="171449" y="341361"/>
                  </a:lnTo>
                  <a:lnTo>
                    <a:pt x="217022" y="335264"/>
                  </a:lnTo>
                  <a:lnTo>
                    <a:pt x="257976" y="318058"/>
                  </a:lnTo>
                  <a:lnTo>
                    <a:pt x="292676" y="291371"/>
                  </a:lnTo>
                  <a:lnTo>
                    <a:pt x="319488" y="256829"/>
                  </a:lnTo>
                  <a:lnTo>
                    <a:pt x="336774" y="216060"/>
                  </a:lnTo>
                  <a:lnTo>
                    <a:pt x="342899" y="170691"/>
                  </a:lnTo>
                  <a:lnTo>
                    <a:pt x="336774" y="125313"/>
                  </a:lnTo>
                  <a:lnTo>
                    <a:pt x="319488" y="84538"/>
                  </a:lnTo>
                  <a:lnTo>
                    <a:pt x="292676" y="49992"/>
                  </a:lnTo>
                  <a:lnTo>
                    <a:pt x="257976" y="23303"/>
                  </a:lnTo>
                  <a:lnTo>
                    <a:pt x="217022" y="6096"/>
                  </a:lnTo>
                  <a:lnTo>
                    <a:pt x="171449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71016" y="2999995"/>
              <a:ext cx="342900" cy="341630"/>
            </a:xfrm>
            <a:custGeom>
              <a:avLst/>
              <a:gdLst/>
              <a:ahLst/>
              <a:cxnLst/>
              <a:rect l="l" t="t" r="r" b="b"/>
              <a:pathLst>
                <a:path w="342900" h="341629">
                  <a:moveTo>
                    <a:pt x="0" y="170691"/>
                  </a:moveTo>
                  <a:lnTo>
                    <a:pt x="6123" y="125313"/>
                  </a:lnTo>
                  <a:lnTo>
                    <a:pt x="23405" y="84538"/>
                  </a:lnTo>
                  <a:lnTo>
                    <a:pt x="50212" y="49992"/>
                  </a:lnTo>
                  <a:lnTo>
                    <a:pt x="84911" y="23303"/>
                  </a:lnTo>
                  <a:lnTo>
                    <a:pt x="125868" y="6096"/>
                  </a:lnTo>
                  <a:lnTo>
                    <a:pt x="171449" y="0"/>
                  </a:lnTo>
                  <a:lnTo>
                    <a:pt x="217022" y="6096"/>
                  </a:lnTo>
                  <a:lnTo>
                    <a:pt x="257976" y="23303"/>
                  </a:lnTo>
                  <a:lnTo>
                    <a:pt x="292676" y="49992"/>
                  </a:lnTo>
                  <a:lnTo>
                    <a:pt x="319488" y="84538"/>
                  </a:lnTo>
                  <a:lnTo>
                    <a:pt x="336774" y="125313"/>
                  </a:lnTo>
                  <a:lnTo>
                    <a:pt x="342899" y="170691"/>
                  </a:lnTo>
                  <a:lnTo>
                    <a:pt x="336774" y="216060"/>
                  </a:lnTo>
                  <a:lnTo>
                    <a:pt x="319488" y="256829"/>
                  </a:lnTo>
                  <a:lnTo>
                    <a:pt x="292676" y="291371"/>
                  </a:lnTo>
                  <a:lnTo>
                    <a:pt x="257976" y="318058"/>
                  </a:lnTo>
                  <a:lnTo>
                    <a:pt x="217022" y="335264"/>
                  </a:lnTo>
                  <a:lnTo>
                    <a:pt x="171449" y="341361"/>
                  </a:lnTo>
                  <a:lnTo>
                    <a:pt x="125868" y="335264"/>
                  </a:lnTo>
                  <a:lnTo>
                    <a:pt x="84911" y="318058"/>
                  </a:lnTo>
                  <a:lnTo>
                    <a:pt x="50212" y="291371"/>
                  </a:lnTo>
                  <a:lnTo>
                    <a:pt x="23405" y="256829"/>
                  </a:lnTo>
                  <a:lnTo>
                    <a:pt x="6123" y="216060"/>
                  </a:lnTo>
                  <a:lnTo>
                    <a:pt x="0" y="17069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21474" y="2320962"/>
            <a:ext cx="25806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KAMERUN</a:t>
            </a:r>
            <a:endParaRPr sz="40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82" y="236224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66" y="28958"/>
            <a:ext cx="3858753" cy="46192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689" y="214899"/>
            <a:ext cx="90233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5"/>
              <a:t>FAKTA</a:t>
            </a:r>
            <a:endParaRPr sz="2200"/>
          </a:p>
        </p:txBody>
      </p:sp>
      <p:sp>
        <p:nvSpPr>
          <p:cNvPr id="4" name="object 4" descr=""/>
          <p:cNvSpPr txBox="1"/>
          <p:nvPr/>
        </p:nvSpPr>
        <p:spPr>
          <a:xfrm>
            <a:off x="264684" y="549575"/>
            <a:ext cx="3742054" cy="3592195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27,2</a:t>
            </a:r>
            <a:r>
              <a:rPr dirty="0" sz="19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mill.</a:t>
            </a:r>
            <a:r>
              <a:rPr dirty="0" sz="19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innbyggere</a:t>
            </a:r>
            <a:endParaRPr sz="1900">
              <a:latin typeface="Verdana"/>
              <a:cs typeface="Verdana"/>
            </a:endParaRPr>
          </a:p>
          <a:p>
            <a:pPr marL="195580" marR="5080" indent="-18288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større</a:t>
            </a:r>
            <a:r>
              <a:rPr dirty="0" sz="19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språk</a:t>
            </a:r>
            <a:r>
              <a:rPr dirty="0" sz="19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19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engelsk</a:t>
            </a:r>
            <a:r>
              <a:rPr dirty="0" sz="19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9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fransk</a:t>
            </a:r>
            <a:endParaRPr sz="19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Youndere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hovedstaden</a:t>
            </a:r>
            <a:endParaRPr sz="19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Republikk,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interne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konflikter</a:t>
            </a:r>
            <a:endParaRPr sz="1900">
              <a:latin typeface="Verdana"/>
              <a:cs typeface="Verdana"/>
            </a:endParaRPr>
          </a:p>
          <a:p>
            <a:pPr marL="194945" marR="1038225" indent="-18288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38%</a:t>
            </a:r>
            <a:r>
              <a:rPr dirty="0" sz="19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katolikker</a:t>
            </a:r>
            <a:r>
              <a:rPr dirty="0" sz="19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r>
              <a:rPr dirty="0" sz="19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protestanter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19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7%</a:t>
            </a:r>
            <a:r>
              <a:rPr dirty="0" sz="19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19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ca24%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muslimer</a:t>
            </a:r>
            <a:endParaRPr sz="19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19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animister/andre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86781" y="4527994"/>
            <a:ext cx="909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©HARALD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SOLÅS/NMS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0"/>
            <a:ext cx="5032244" cy="4672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Kamerun</a:t>
            </a:r>
            <a:r>
              <a:rPr dirty="0" spc="114">
                <a:latin typeface="Times New Roman"/>
                <a:cs typeface="Times New Roman"/>
              </a:rPr>
              <a:t> </a:t>
            </a:r>
            <a:r>
              <a:rPr dirty="0"/>
              <a:t>ligger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 spc="-10"/>
              <a:t>hjertet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av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/>
              <a:t>Afrika.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20695" y="1254959"/>
            <a:ext cx="2840355" cy="2907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mangfold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språk,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kultur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religioner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enorme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naturressurser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preger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landet.</a:t>
            </a:r>
            <a:endParaRPr sz="2000">
              <a:latin typeface="Verdana"/>
              <a:cs typeface="Verdana"/>
            </a:endParaRPr>
          </a:p>
          <a:p>
            <a:pPr marL="12700" marR="408940">
              <a:lnSpc>
                <a:spcPct val="100000"/>
              </a:lnSpc>
              <a:spcBef>
                <a:spcPts val="108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tross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ressurser,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bærer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mye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fattigdom.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24478" y="4527997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82" y="233179"/>
            <a:ext cx="612636" cy="6111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3546" y="567540"/>
            <a:ext cx="263906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DETTE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ER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VI</a:t>
            </a:r>
            <a:r>
              <a:rPr dirty="0" spc="1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MED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 spc="-25">
                <a:latin typeface="Arial"/>
                <a:cs typeface="Arial"/>
              </a:rPr>
              <a:t>PÅ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573546" y="1009507"/>
            <a:ext cx="3416935" cy="2266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116839" indent="-182880">
              <a:lnSpc>
                <a:spcPct val="100000"/>
              </a:lnSpc>
              <a:spcBef>
                <a:spcPts val="100"/>
              </a:spcBef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Evangelisering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teologisk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utdanning</a:t>
            </a:r>
            <a:endParaRPr sz="20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Inkluderende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utdanning</a:t>
            </a:r>
            <a:endParaRPr sz="200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spcBef>
                <a:spcPts val="1080"/>
              </a:spcBef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Konfliktforebygging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gjennom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dialog</a:t>
            </a:r>
            <a:endParaRPr sz="20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Bærekraftig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miljøarbeid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745" y="4527993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" y="21349"/>
            <a:ext cx="3104384" cy="46588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16766"/>
            <a:ext cx="5650986" cy="466343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921201" y="260778"/>
            <a:ext cx="2113280" cy="4099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100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sidan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kom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første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norske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amerikanske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misjonærene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Nord-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Kamerun.</a:t>
            </a:r>
            <a:endParaRPr sz="2000">
              <a:latin typeface="Verdana"/>
              <a:cs typeface="Verdana"/>
            </a:endParaRPr>
          </a:p>
          <a:p>
            <a:pPr marL="12700" marR="308610">
              <a:lnSpc>
                <a:spcPct val="107000"/>
              </a:lnSpc>
              <a:spcBef>
                <a:spcPts val="127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dag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EELC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livskraftig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nasjonal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kirke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nær</a:t>
            </a:r>
            <a:endParaRPr sz="2000">
              <a:latin typeface="Verdana"/>
              <a:cs typeface="Verdana"/>
            </a:endParaRPr>
          </a:p>
          <a:p>
            <a:pPr marL="12700" marR="233679">
              <a:lnSpc>
                <a:spcPts val="2570"/>
              </a:lnSpc>
              <a:spcBef>
                <a:spcPts val="9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halv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medlemmer.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44676" y="4528001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" y="21349"/>
            <a:ext cx="8641080" cy="4643755"/>
            <a:chOff x="3048" y="21349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21349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482597" y="723889"/>
              <a:ext cx="3682365" cy="3683635"/>
            </a:xfrm>
            <a:custGeom>
              <a:avLst/>
              <a:gdLst/>
              <a:ahLst/>
              <a:cxnLst/>
              <a:rect l="l" t="t" r="r" b="b"/>
              <a:pathLst>
                <a:path w="3682365" h="3683635">
                  <a:moveTo>
                    <a:pt x="1840986" y="0"/>
                  </a:moveTo>
                  <a:lnTo>
                    <a:pt x="1792718" y="620"/>
                  </a:lnTo>
                  <a:lnTo>
                    <a:pt x="1744756" y="2472"/>
                  </a:lnTo>
                  <a:lnTo>
                    <a:pt x="1697115" y="5541"/>
                  </a:lnTo>
                  <a:lnTo>
                    <a:pt x="1649811" y="9810"/>
                  </a:lnTo>
                  <a:lnTo>
                    <a:pt x="1602858" y="15266"/>
                  </a:lnTo>
                  <a:lnTo>
                    <a:pt x="1556272" y="21892"/>
                  </a:lnTo>
                  <a:lnTo>
                    <a:pt x="1510068" y="29673"/>
                  </a:lnTo>
                  <a:lnTo>
                    <a:pt x="1464261" y="38595"/>
                  </a:lnTo>
                  <a:lnTo>
                    <a:pt x="1418867" y="48643"/>
                  </a:lnTo>
                  <a:lnTo>
                    <a:pt x="1373900" y="59800"/>
                  </a:lnTo>
                  <a:lnTo>
                    <a:pt x="1329375" y="72052"/>
                  </a:lnTo>
                  <a:lnTo>
                    <a:pt x="1285309" y="85384"/>
                  </a:lnTo>
                  <a:lnTo>
                    <a:pt x="1241715" y="99781"/>
                  </a:lnTo>
                  <a:lnTo>
                    <a:pt x="1198609" y="115227"/>
                  </a:lnTo>
                  <a:lnTo>
                    <a:pt x="1156007" y="131707"/>
                  </a:lnTo>
                  <a:lnTo>
                    <a:pt x="1113922" y="149206"/>
                  </a:lnTo>
                  <a:lnTo>
                    <a:pt x="1072372" y="167709"/>
                  </a:lnTo>
                  <a:lnTo>
                    <a:pt x="1031370" y="187201"/>
                  </a:lnTo>
                  <a:lnTo>
                    <a:pt x="990932" y="207666"/>
                  </a:lnTo>
                  <a:lnTo>
                    <a:pt x="951073" y="229090"/>
                  </a:lnTo>
                  <a:lnTo>
                    <a:pt x="911808" y="251457"/>
                  </a:lnTo>
                  <a:lnTo>
                    <a:pt x="873153" y="274753"/>
                  </a:lnTo>
                  <a:lnTo>
                    <a:pt x="835122" y="298961"/>
                  </a:lnTo>
                  <a:lnTo>
                    <a:pt x="797730" y="324067"/>
                  </a:lnTo>
                  <a:lnTo>
                    <a:pt x="760994" y="350055"/>
                  </a:lnTo>
                  <a:lnTo>
                    <a:pt x="724927" y="376911"/>
                  </a:lnTo>
                  <a:lnTo>
                    <a:pt x="689546" y="404619"/>
                  </a:lnTo>
                  <a:lnTo>
                    <a:pt x="654865" y="433164"/>
                  </a:lnTo>
                  <a:lnTo>
                    <a:pt x="620899" y="462531"/>
                  </a:lnTo>
                  <a:lnTo>
                    <a:pt x="587664" y="492705"/>
                  </a:lnTo>
                  <a:lnTo>
                    <a:pt x="555175" y="523670"/>
                  </a:lnTo>
                  <a:lnTo>
                    <a:pt x="523447" y="555412"/>
                  </a:lnTo>
                  <a:lnTo>
                    <a:pt x="492494" y="587915"/>
                  </a:lnTo>
                  <a:lnTo>
                    <a:pt x="462333" y="621164"/>
                  </a:lnTo>
                  <a:lnTo>
                    <a:pt x="432979" y="655145"/>
                  </a:lnTo>
                  <a:lnTo>
                    <a:pt x="404446" y="689840"/>
                  </a:lnTo>
                  <a:lnTo>
                    <a:pt x="376750" y="725237"/>
                  </a:lnTo>
                  <a:lnTo>
                    <a:pt x="349905" y="761319"/>
                  </a:lnTo>
                  <a:lnTo>
                    <a:pt x="323928" y="798071"/>
                  </a:lnTo>
                  <a:lnTo>
                    <a:pt x="298833" y="835478"/>
                  </a:lnTo>
                  <a:lnTo>
                    <a:pt x="274635" y="873525"/>
                  </a:lnTo>
                  <a:lnTo>
                    <a:pt x="251350" y="912197"/>
                  </a:lnTo>
                  <a:lnTo>
                    <a:pt x="228992" y="951478"/>
                  </a:lnTo>
                  <a:lnTo>
                    <a:pt x="207577" y="991354"/>
                  </a:lnTo>
                  <a:lnTo>
                    <a:pt x="187121" y="1031809"/>
                  </a:lnTo>
                  <a:lnTo>
                    <a:pt x="167637" y="1072829"/>
                  </a:lnTo>
                  <a:lnTo>
                    <a:pt x="149142" y="1114397"/>
                  </a:lnTo>
                  <a:lnTo>
                    <a:pt x="131650" y="1156499"/>
                  </a:lnTo>
                  <a:lnTo>
                    <a:pt x="115177" y="1199119"/>
                  </a:lnTo>
                  <a:lnTo>
                    <a:pt x="99738" y="1242243"/>
                  </a:lnTo>
                  <a:lnTo>
                    <a:pt x="85347" y="1285855"/>
                  </a:lnTo>
                  <a:lnTo>
                    <a:pt x="72021" y="1329941"/>
                  </a:lnTo>
                  <a:lnTo>
                    <a:pt x="59774" y="1374484"/>
                  </a:lnTo>
                  <a:lnTo>
                    <a:pt x="48622" y="1419470"/>
                  </a:lnTo>
                  <a:lnTo>
                    <a:pt x="38579" y="1464884"/>
                  </a:lnTo>
                  <a:lnTo>
                    <a:pt x="29660" y="1510710"/>
                  </a:lnTo>
                  <a:lnTo>
                    <a:pt x="21882" y="1556933"/>
                  </a:lnTo>
                  <a:lnTo>
                    <a:pt x="15259" y="1603538"/>
                  </a:lnTo>
                  <a:lnTo>
                    <a:pt x="9806" y="1650511"/>
                  </a:lnTo>
                  <a:lnTo>
                    <a:pt x="5538" y="1697835"/>
                  </a:lnTo>
                  <a:lnTo>
                    <a:pt x="2471" y="1745495"/>
                  </a:lnTo>
                  <a:lnTo>
                    <a:pt x="620" y="1793478"/>
                  </a:lnTo>
                  <a:lnTo>
                    <a:pt x="0" y="1841766"/>
                  </a:lnTo>
                  <a:lnTo>
                    <a:pt x="620" y="1890054"/>
                  </a:lnTo>
                  <a:lnTo>
                    <a:pt x="2471" y="1938036"/>
                  </a:lnTo>
                  <a:lnTo>
                    <a:pt x="5538" y="1985696"/>
                  </a:lnTo>
                  <a:lnTo>
                    <a:pt x="9806" y="2033020"/>
                  </a:lnTo>
                  <a:lnTo>
                    <a:pt x="15259" y="2079992"/>
                  </a:lnTo>
                  <a:lnTo>
                    <a:pt x="21882" y="2126597"/>
                  </a:lnTo>
                  <a:lnTo>
                    <a:pt x="29660" y="2172820"/>
                  </a:lnTo>
                  <a:lnTo>
                    <a:pt x="38579" y="2218646"/>
                  </a:lnTo>
                  <a:lnTo>
                    <a:pt x="48622" y="2264059"/>
                  </a:lnTo>
                  <a:lnTo>
                    <a:pt x="59774" y="2309045"/>
                  </a:lnTo>
                  <a:lnTo>
                    <a:pt x="72021" y="2353587"/>
                  </a:lnTo>
                  <a:lnTo>
                    <a:pt x="85347" y="2397672"/>
                  </a:lnTo>
                  <a:lnTo>
                    <a:pt x="99738" y="2441284"/>
                  </a:lnTo>
                  <a:lnTo>
                    <a:pt x="115177" y="2484407"/>
                  </a:lnTo>
                  <a:lnTo>
                    <a:pt x="131650" y="2527027"/>
                  </a:lnTo>
                  <a:lnTo>
                    <a:pt x="149142" y="2569129"/>
                  </a:lnTo>
                  <a:lnTo>
                    <a:pt x="167637" y="2610696"/>
                  </a:lnTo>
                  <a:lnTo>
                    <a:pt x="187121" y="2651715"/>
                  </a:lnTo>
                  <a:lnTo>
                    <a:pt x="207577" y="2692169"/>
                  </a:lnTo>
                  <a:lnTo>
                    <a:pt x="228992" y="2732045"/>
                  </a:lnTo>
                  <a:lnTo>
                    <a:pt x="251350" y="2771326"/>
                  </a:lnTo>
                  <a:lnTo>
                    <a:pt x="274635" y="2809997"/>
                  </a:lnTo>
                  <a:lnTo>
                    <a:pt x="298833" y="2848043"/>
                  </a:lnTo>
                  <a:lnTo>
                    <a:pt x="323928" y="2885450"/>
                  </a:lnTo>
                  <a:lnTo>
                    <a:pt x="349905" y="2922201"/>
                  </a:lnTo>
                  <a:lnTo>
                    <a:pt x="376750" y="2958283"/>
                  </a:lnTo>
                  <a:lnTo>
                    <a:pt x="404446" y="2993678"/>
                  </a:lnTo>
                  <a:lnTo>
                    <a:pt x="432979" y="3028374"/>
                  </a:lnTo>
                  <a:lnTo>
                    <a:pt x="462333" y="3062353"/>
                  </a:lnTo>
                  <a:lnTo>
                    <a:pt x="492494" y="3095602"/>
                  </a:lnTo>
                  <a:lnTo>
                    <a:pt x="523447" y="3128104"/>
                  </a:lnTo>
                  <a:lnTo>
                    <a:pt x="555175" y="3159845"/>
                  </a:lnTo>
                  <a:lnTo>
                    <a:pt x="587664" y="3190810"/>
                  </a:lnTo>
                  <a:lnTo>
                    <a:pt x="620899" y="3220983"/>
                  </a:lnTo>
                  <a:lnTo>
                    <a:pt x="654865" y="3250350"/>
                  </a:lnTo>
                  <a:lnTo>
                    <a:pt x="689546" y="3278895"/>
                  </a:lnTo>
                  <a:lnTo>
                    <a:pt x="724927" y="3306602"/>
                  </a:lnTo>
                  <a:lnTo>
                    <a:pt x="760994" y="3333457"/>
                  </a:lnTo>
                  <a:lnTo>
                    <a:pt x="797730" y="3359445"/>
                  </a:lnTo>
                  <a:lnTo>
                    <a:pt x="835122" y="3384550"/>
                  </a:lnTo>
                  <a:lnTo>
                    <a:pt x="873153" y="3408758"/>
                  </a:lnTo>
                  <a:lnTo>
                    <a:pt x="911808" y="3432053"/>
                  </a:lnTo>
                  <a:lnTo>
                    <a:pt x="951073" y="3454419"/>
                  </a:lnTo>
                  <a:lnTo>
                    <a:pt x="990932" y="3475843"/>
                  </a:lnTo>
                  <a:lnTo>
                    <a:pt x="1031370" y="3496308"/>
                  </a:lnTo>
                  <a:lnTo>
                    <a:pt x="1072372" y="3515799"/>
                  </a:lnTo>
                  <a:lnTo>
                    <a:pt x="1113922" y="3534302"/>
                  </a:lnTo>
                  <a:lnTo>
                    <a:pt x="1156007" y="3551801"/>
                  </a:lnTo>
                  <a:lnTo>
                    <a:pt x="1198609" y="3568281"/>
                  </a:lnTo>
                  <a:lnTo>
                    <a:pt x="1241715" y="3583726"/>
                  </a:lnTo>
                  <a:lnTo>
                    <a:pt x="1285309" y="3598122"/>
                  </a:lnTo>
                  <a:lnTo>
                    <a:pt x="1329375" y="3611454"/>
                  </a:lnTo>
                  <a:lnTo>
                    <a:pt x="1373900" y="3623706"/>
                  </a:lnTo>
                  <a:lnTo>
                    <a:pt x="1418867" y="3634863"/>
                  </a:lnTo>
                  <a:lnTo>
                    <a:pt x="1464261" y="3644910"/>
                  </a:lnTo>
                  <a:lnTo>
                    <a:pt x="1510068" y="3653832"/>
                  </a:lnTo>
                  <a:lnTo>
                    <a:pt x="1556272" y="3661613"/>
                  </a:lnTo>
                  <a:lnTo>
                    <a:pt x="1602858" y="3668239"/>
                  </a:lnTo>
                  <a:lnTo>
                    <a:pt x="1649811" y="3673694"/>
                  </a:lnTo>
                  <a:lnTo>
                    <a:pt x="1697115" y="3677964"/>
                  </a:lnTo>
                  <a:lnTo>
                    <a:pt x="1744756" y="3681032"/>
                  </a:lnTo>
                  <a:lnTo>
                    <a:pt x="1792718" y="3682884"/>
                  </a:lnTo>
                  <a:lnTo>
                    <a:pt x="1840986" y="3683505"/>
                  </a:lnTo>
                  <a:lnTo>
                    <a:pt x="1889255" y="3682884"/>
                  </a:lnTo>
                  <a:lnTo>
                    <a:pt x="1937218" y="3681032"/>
                  </a:lnTo>
                  <a:lnTo>
                    <a:pt x="1984859" y="3677964"/>
                  </a:lnTo>
                  <a:lnTo>
                    <a:pt x="2032164" y="3673694"/>
                  </a:lnTo>
                  <a:lnTo>
                    <a:pt x="2079118" y="3668239"/>
                  </a:lnTo>
                  <a:lnTo>
                    <a:pt x="2125704" y="3661613"/>
                  </a:lnTo>
                  <a:lnTo>
                    <a:pt x="2171909" y="3653832"/>
                  </a:lnTo>
                  <a:lnTo>
                    <a:pt x="2217716" y="3644910"/>
                  </a:lnTo>
                  <a:lnTo>
                    <a:pt x="2263112" y="3634863"/>
                  </a:lnTo>
                  <a:lnTo>
                    <a:pt x="2308079" y="3623706"/>
                  </a:lnTo>
                  <a:lnTo>
                    <a:pt x="2352604" y="3611454"/>
                  </a:lnTo>
                  <a:lnTo>
                    <a:pt x="2396672" y="3598122"/>
                  </a:lnTo>
                  <a:lnTo>
                    <a:pt x="2440266" y="3583726"/>
                  </a:lnTo>
                  <a:lnTo>
                    <a:pt x="2483372" y="3568281"/>
                  </a:lnTo>
                  <a:lnTo>
                    <a:pt x="2525975" y="3551801"/>
                  </a:lnTo>
                  <a:lnTo>
                    <a:pt x="2568060" y="3534302"/>
                  </a:lnTo>
                  <a:lnTo>
                    <a:pt x="2609611" y="3515799"/>
                  </a:lnTo>
                  <a:lnTo>
                    <a:pt x="2650614" y="3496308"/>
                  </a:lnTo>
                  <a:lnTo>
                    <a:pt x="2691052" y="3475843"/>
                  </a:lnTo>
                  <a:lnTo>
                    <a:pt x="2730912" y="3454419"/>
                  </a:lnTo>
                  <a:lnTo>
                    <a:pt x="2770177" y="3432053"/>
                  </a:lnTo>
                  <a:lnTo>
                    <a:pt x="2808833" y="3408758"/>
                  </a:lnTo>
                  <a:lnTo>
                    <a:pt x="2846864" y="3384550"/>
                  </a:lnTo>
                  <a:lnTo>
                    <a:pt x="2884256" y="3359445"/>
                  </a:lnTo>
                  <a:lnTo>
                    <a:pt x="2920993" y="3333457"/>
                  </a:lnTo>
                  <a:lnTo>
                    <a:pt x="2957060" y="3306602"/>
                  </a:lnTo>
                  <a:lnTo>
                    <a:pt x="2992442" y="3278895"/>
                  </a:lnTo>
                  <a:lnTo>
                    <a:pt x="3027123" y="3250350"/>
                  </a:lnTo>
                  <a:lnTo>
                    <a:pt x="3061089" y="3220983"/>
                  </a:lnTo>
                  <a:lnTo>
                    <a:pt x="3094324" y="3190810"/>
                  </a:lnTo>
                  <a:lnTo>
                    <a:pt x="3126814" y="3159845"/>
                  </a:lnTo>
                  <a:lnTo>
                    <a:pt x="3158543" y="3128104"/>
                  </a:lnTo>
                  <a:lnTo>
                    <a:pt x="3189495" y="3095602"/>
                  </a:lnTo>
                  <a:lnTo>
                    <a:pt x="3219656" y="3062353"/>
                  </a:lnTo>
                  <a:lnTo>
                    <a:pt x="3249011" y="3028374"/>
                  </a:lnTo>
                  <a:lnTo>
                    <a:pt x="3277545" y="2993678"/>
                  </a:lnTo>
                  <a:lnTo>
                    <a:pt x="3305241" y="2958283"/>
                  </a:lnTo>
                  <a:lnTo>
                    <a:pt x="3332086" y="2922201"/>
                  </a:lnTo>
                  <a:lnTo>
                    <a:pt x="3358063" y="2885450"/>
                  </a:lnTo>
                  <a:lnTo>
                    <a:pt x="3383159" y="2848043"/>
                  </a:lnTo>
                  <a:lnTo>
                    <a:pt x="3407357" y="2809997"/>
                  </a:lnTo>
                  <a:lnTo>
                    <a:pt x="3430642" y="2771326"/>
                  </a:lnTo>
                  <a:lnTo>
                    <a:pt x="3453000" y="2732045"/>
                  </a:lnTo>
                  <a:lnTo>
                    <a:pt x="3474415" y="2692169"/>
                  </a:lnTo>
                  <a:lnTo>
                    <a:pt x="3494872" y="2651715"/>
                  </a:lnTo>
                  <a:lnTo>
                    <a:pt x="3514355" y="2610696"/>
                  </a:lnTo>
                  <a:lnTo>
                    <a:pt x="3532851" y="2569129"/>
                  </a:lnTo>
                  <a:lnTo>
                    <a:pt x="3550343" y="2527027"/>
                  </a:lnTo>
                  <a:lnTo>
                    <a:pt x="3566816" y="2484407"/>
                  </a:lnTo>
                  <a:lnTo>
                    <a:pt x="3582255" y="2441284"/>
                  </a:lnTo>
                  <a:lnTo>
                    <a:pt x="3596646" y="2397672"/>
                  </a:lnTo>
                  <a:lnTo>
                    <a:pt x="3609972" y="2353587"/>
                  </a:lnTo>
                  <a:lnTo>
                    <a:pt x="3622219" y="2309045"/>
                  </a:lnTo>
                  <a:lnTo>
                    <a:pt x="3633372" y="2264059"/>
                  </a:lnTo>
                  <a:lnTo>
                    <a:pt x="3643415" y="2218646"/>
                  </a:lnTo>
                  <a:lnTo>
                    <a:pt x="3652333" y="2172820"/>
                  </a:lnTo>
                  <a:lnTo>
                    <a:pt x="3660111" y="2126597"/>
                  </a:lnTo>
                  <a:lnTo>
                    <a:pt x="3666735" y="2079992"/>
                  </a:lnTo>
                  <a:lnTo>
                    <a:pt x="3672188" y="2033020"/>
                  </a:lnTo>
                  <a:lnTo>
                    <a:pt x="3676455" y="1985696"/>
                  </a:lnTo>
                  <a:lnTo>
                    <a:pt x="3679522" y="1938036"/>
                  </a:lnTo>
                  <a:lnTo>
                    <a:pt x="3681374" y="1890054"/>
                  </a:lnTo>
                  <a:lnTo>
                    <a:pt x="3681994" y="1841766"/>
                  </a:lnTo>
                  <a:lnTo>
                    <a:pt x="3681374" y="1793478"/>
                  </a:lnTo>
                  <a:lnTo>
                    <a:pt x="3679522" y="1745495"/>
                  </a:lnTo>
                  <a:lnTo>
                    <a:pt x="3676455" y="1697835"/>
                  </a:lnTo>
                  <a:lnTo>
                    <a:pt x="3672188" y="1650511"/>
                  </a:lnTo>
                  <a:lnTo>
                    <a:pt x="3666735" y="1603538"/>
                  </a:lnTo>
                  <a:lnTo>
                    <a:pt x="3660111" y="1556933"/>
                  </a:lnTo>
                  <a:lnTo>
                    <a:pt x="3652333" y="1510710"/>
                  </a:lnTo>
                  <a:lnTo>
                    <a:pt x="3643415" y="1464884"/>
                  </a:lnTo>
                  <a:lnTo>
                    <a:pt x="3633372" y="1419470"/>
                  </a:lnTo>
                  <a:lnTo>
                    <a:pt x="3622219" y="1374484"/>
                  </a:lnTo>
                  <a:lnTo>
                    <a:pt x="3609972" y="1329941"/>
                  </a:lnTo>
                  <a:lnTo>
                    <a:pt x="3596646" y="1285855"/>
                  </a:lnTo>
                  <a:lnTo>
                    <a:pt x="3582255" y="1242243"/>
                  </a:lnTo>
                  <a:lnTo>
                    <a:pt x="3566816" y="1199119"/>
                  </a:lnTo>
                  <a:lnTo>
                    <a:pt x="3550343" y="1156499"/>
                  </a:lnTo>
                  <a:lnTo>
                    <a:pt x="3532851" y="1114397"/>
                  </a:lnTo>
                  <a:lnTo>
                    <a:pt x="3514355" y="1072829"/>
                  </a:lnTo>
                  <a:lnTo>
                    <a:pt x="3494872" y="1031809"/>
                  </a:lnTo>
                  <a:lnTo>
                    <a:pt x="3474415" y="991354"/>
                  </a:lnTo>
                  <a:lnTo>
                    <a:pt x="3453000" y="951478"/>
                  </a:lnTo>
                  <a:lnTo>
                    <a:pt x="3430642" y="912197"/>
                  </a:lnTo>
                  <a:lnTo>
                    <a:pt x="3407357" y="873525"/>
                  </a:lnTo>
                  <a:lnTo>
                    <a:pt x="3383159" y="835478"/>
                  </a:lnTo>
                  <a:lnTo>
                    <a:pt x="3358063" y="798071"/>
                  </a:lnTo>
                  <a:lnTo>
                    <a:pt x="3332086" y="761319"/>
                  </a:lnTo>
                  <a:lnTo>
                    <a:pt x="3305241" y="725237"/>
                  </a:lnTo>
                  <a:lnTo>
                    <a:pt x="3277545" y="689840"/>
                  </a:lnTo>
                  <a:lnTo>
                    <a:pt x="3249011" y="655145"/>
                  </a:lnTo>
                  <a:lnTo>
                    <a:pt x="3219656" y="621164"/>
                  </a:lnTo>
                  <a:lnTo>
                    <a:pt x="3189495" y="587915"/>
                  </a:lnTo>
                  <a:lnTo>
                    <a:pt x="3158543" y="555412"/>
                  </a:lnTo>
                  <a:lnTo>
                    <a:pt x="3126814" y="523670"/>
                  </a:lnTo>
                  <a:lnTo>
                    <a:pt x="3094324" y="492705"/>
                  </a:lnTo>
                  <a:lnTo>
                    <a:pt x="3061089" y="462531"/>
                  </a:lnTo>
                  <a:lnTo>
                    <a:pt x="3027123" y="433164"/>
                  </a:lnTo>
                  <a:lnTo>
                    <a:pt x="2992442" y="404619"/>
                  </a:lnTo>
                  <a:lnTo>
                    <a:pt x="2957060" y="376911"/>
                  </a:lnTo>
                  <a:lnTo>
                    <a:pt x="2920993" y="350055"/>
                  </a:lnTo>
                  <a:lnTo>
                    <a:pt x="2884256" y="324067"/>
                  </a:lnTo>
                  <a:lnTo>
                    <a:pt x="2846864" y="298961"/>
                  </a:lnTo>
                  <a:lnTo>
                    <a:pt x="2808833" y="274753"/>
                  </a:lnTo>
                  <a:lnTo>
                    <a:pt x="2770177" y="251457"/>
                  </a:lnTo>
                  <a:lnTo>
                    <a:pt x="2730912" y="229090"/>
                  </a:lnTo>
                  <a:lnTo>
                    <a:pt x="2691052" y="207666"/>
                  </a:lnTo>
                  <a:lnTo>
                    <a:pt x="2650614" y="187201"/>
                  </a:lnTo>
                  <a:lnTo>
                    <a:pt x="2609611" y="167709"/>
                  </a:lnTo>
                  <a:lnTo>
                    <a:pt x="2568060" y="149206"/>
                  </a:lnTo>
                  <a:lnTo>
                    <a:pt x="2525975" y="131707"/>
                  </a:lnTo>
                  <a:lnTo>
                    <a:pt x="2483372" y="115227"/>
                  </a:lnTo>
                  <a:lnTo>
                    <a:pt x="2440266" y="99781"/>
                  </a:lnTo>
                  <a:lnTo>
                    <a:pt x="2396672" y="85384"/>
                  </a:lnTo>
                  <a:lnTo>
                    <a:pt x="2352604" y="72052"/>
                  </a:lnTo>
                  <a:lnTo>
                    <a:pt x="2308079" y="59800"/>
                  </a:lnTo>
                  <a:lnTo>
                    <a:pt x="2263112" y="48643"/>
                  </a:lnTo>
                  <a:lnTo>
                    <a:pt x="2217716" y="38595"/>
                  </a:lnTo>
                  <a:lnTo>
                    <a:pt x="2171909" y="29673"/>
                  </a:lnTo>
                  <a:lnTo>
                    <a:pt x="2125704" y="21892"/>
                  </a:lnTo>
                  <a:lnTo>
                    <a:pt x="2079118" y="15266"/>
                  </a:lnTo>
                  <a:lnTo>
                    <a:pt x="2032164" y="9810"/>
                  </a:lnTo>
                  <a:lnTo>
                    <a:pt x="1984859" y="5541"/>
                  </a:lnTo>
                  <a:lnTo>
                    <a:pt x="1937218" y="2472"/>
                  </a:lnTo>
                  <a:lnTo>
                    <a:pt x="1889255" y="620"/>
                  </a:lnTo>
                  <a:lnTo>
                    <a:pt x="1840986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608129" y="1726976"/>
            <a:ext cx="3430270" cy="178752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EELC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ønsker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bidra</a:t>
            </a:r>
            <a:endParaRPr sz="1800">
              <a:latin typeface="Verdana"/>
              <a:cs typeface="Verdana"/>
            </a:endParaRPr>
          </a:p>
          <a:p>
            <a:pPr algn="ctr" marL="12065" marR="5080" indent="1270">
              <a:lnSpc>
                <a:spcPct val="1071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positiv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samfunnsutvikling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driver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flere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skoler,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sykehus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helseinstitusjoner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samt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bibel-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presteskoler</a:t>
            </a:r>
            <a:endParaRPr sz="18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  <a:spcBef>
                <a:spcPts val="14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tillegg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språkarbeid.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66162" y="4527998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3379" y="24436"/>
            <a:ext cx="4460740" cy="46557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7343" y="714720"/>
            <a:ext cx="348551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7716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Døveskolen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Ngaoundere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siden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etablert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siden,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blitt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svært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populært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tilbud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tidligere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var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gjemt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bort.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7089" y="2681286"/>
            <a:ext cx="311086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Elevene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tilbud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skolegang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uavhengig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religiøs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bakgrunn.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66144" y="4527993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5378" y="0"/>
            <a:ext cx="4428741" cy="46634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60" y="698819"/>
            <a:ext cx="2633980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ønsker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å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 spc="-20"/>
              <a:t>bidra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at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kirken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får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0"/>
              <a:t>gode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kompetente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menighetsledere.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15960" y="2055584"/>
            <a:ext cx="254698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prester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kirkelige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ledere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satsingsområde.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66165" y="4527998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2024-05-10T10:52:25Z</dcterms:created>
  <dcterms:modified xsi:type="dcterms:W3CDTF">2024-05-10T10:52:25Z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