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4700" y="1655132"/>
            <a:ext cx="737459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24815" y="2995475"/>
            <a:ext cx="629436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3493" y="464831"/>
            <a:ext cx="612636" cy="6111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2037" y="1289576"/>
            <a:ext cx="2919924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18" y="2053099"/>
            <a:ext cx="7991562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3000"/>
            <a:ext cx="8641080" cy="4643755"/>
            <a:chOff x="251459" y="253000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53000"/>
              <a:ext cx="8641071" cy="464361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2814" y="862589"/>
              <a:ext cx="2002534" cy="200253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154789" y="3232043"/>
            <a:ext cx="283591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JAPAN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01393" y="4146329"/>
            <a:ext cx="7810500" cy="662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20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1895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©Jone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Unlayao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Slettebø-Knudsen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3000"/>
            <a:ext cx="8641071" cy="464361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32066" y="4653500"/>
            <a:ext cx="9372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321792" y="879355"/>
            <a:ext cx="3197860" cy="3197860"/>
          </a:xfrm>
          <a:custGeom>
            <a:avLst/>
            <a:gdLst/>
            <a:ahLst/>
            <a:cxnLst/>
            <a:rect l="l" t="t" r="r" b="b"/>
            <a:pathLst>
              <a:path w="3197859" h="3197860">
                <a:moveTo>
                  <a:pt x="1598703" y="0"/>
                </a:moveTo>
                <a:lnTo>
                  <a:pt x="1550712" y="706"/>
                </a:lnTo>
                <a:lnTo>
                  <a:pt x="1503072" y="2812"/>
                </a:lnTo>
                <a:lnTo>
                  <a:pt x="1455804" y="6299"/>
                </a:lnTo>
                <a:lnTo>
                  <a:pt x="1408926" y="11146"/>
                </a:lnTo>
                <a:lnTo>
                  <a:pt x="1362459" y="17333"/>
                </a:lnTo>
                <a:lnTo>
                  <a:pt x="1316423" y="24841"/>
                </a:lnTo>
                <a:lnTo>
                  <a:pt x="1270837" y="33650"/>
                </a:lnTo>
                <a:lnTo>
                  <a:pt x="1225721" y="43740"/>
                </a:lnTo>
                <a:lnTo>
                  <a:pt x="1181095" y="55092"/>
                </a:lnTo>
                <a:lnTo>
                  <a:pt x="1136978" y="67685"/>
                </a:lnTo>
                <a:lnTo>
                  <a:pt x="1093391" y="81500"/>
                </a:lnTo>
                <a:lnTo>
                  <a:pt x="1050353" y="96517"/>
                </a:lnTo>
                <a:lnTo>
                  <a:pt x="1007884" y="112717"/>
                </a:lnTo>
                <a:lnTo>
                  <a:pt x="966004" y="130078"/>
                </a:lnTo>
                <a:lnTo>
                  <a:pt x="924732" y="148583"/>
                </a:lnTo>
                <a:lnTo>
                  <a:pt x="884089" y="168210"/>
                </a:lnTo>
                <a:lnTo>
                  <a:pt x="844094" y="188941"/>
                </a:lnTo>
                <a:lnTo>
                  <a:pt x="804767" y="210755"/>
                </a:lnTo>
                <a:lnTo>
                  <a:pt x="766127" y="233632"/>
                </a:lnTo>
                <a:lnTo>
                  <a:pt x="728195" y="257553"/>
                </a:lnTo>
                <a:lnTo>
                  <a:pt x="690990" y="282499"/>
                </a:lnTo>
                <a:lnTo>
                  <a:pt x="654532" y="308448"/>
                </a:lnTo>
                <a:lnTo>
                  <a:pt x="618841" y="335382"/>
                </a:lnTo>
                <a:lnTo>
                  <a:pt x="583937" y="363281"/>
                </a:lnTo>
                <a:lnTo>
                  <a:pt x="549839" y="392124"/>
                </a:lnTo>
                <a:lnTo>
                  <a:pt x="516567" y="421892"/>
                </a:lnTo>
                <a:lnTo>
                  <a:pt x="484141" y="452566"/>
                </a:lnTo>
                <a:lnTo>
                  <a:pt x="452581" y="484125"/>
                </a:lnTo>
                <a:lnTo>
                  <a:pt x="421906" y="516551"/>
                </a:lnTo>
                <a:lnTo>
                  <a:pt x="392137" y="549821"/>
                </a:lnTo>
                <a:lnTo>
                  <a:pt x="363292" y="583919"/>
                </a:lnTo>
                <a:lnTo>
                  <a:pt x="335393" y="618822"/>
                </a:lnTo>
                <a:lnTo>
                  <a:pt x="308458" y="654512"/>
                </a:lnTo>
                <a:lnTo>
                  <a:pt x="282508" y="690969"/>
                </a:lnTo>
                <a:lnTo>
                  <a:pt x="257562" y="728173"/>
                </a:lnTo>
                <a:lnTo>
                  <a:pt x="233640" y="766104"/>
                </a:lnTo>
                <a:lnTo>
                  <a:pt x="210762" y="804743"/>
                </a:lnTo>
                <a:lnTo>
                  <a:pt x="188947" y="844070"/>
                </a:lnTo>
                <a:lnTo>
                  <a:pt x="168216" y="884064"/>
                </a:lnTo>
                <a:lnTo>
                  <a:pt x="148588" y="924706"/>
                </a:lnTo>
                <a:lnTo>
                  <a:pt x="130083" y="965977"/>
                </a:lnTo>
                <a:lnTo>
                  <a:pt x="112721" y="1007856"/>
                </a:lnTo>
                <a:lnTo>
                  <a:pt x="96521" y="1050325"/>
                </a:lnTo>
                <a:lnTo>
                  <a:pt x="81503" y="1093362"/>
                </a:lnTo>
                <a:lnTo>
                  <a:pt x="67688" y="1136948"/>
                </a:lnTo>
                <a:lnTo>
                  <a:pt x="55094" y="1181064"/>
                </a:lnTo>
                <a:lnTo>
                  <a:pt x="43742" y="1225689"/>
                </a:lnTo>
                <a:lnTo>
                  <a:pt x="33651" y="1270804"/>
                </a:lnTo>
                <a:lnTo>
                  <a:pt x="24842" y="1316389"/>
                </a:lnTo>
                <a:lnTo>
                  <a:pt x="17334" y="1362425"/>
                </a:lnTo>
                <a:lnTo>
                  <a:pt x="11146" y="1408891"/>
                </a:lnTo>
                <a:lnTo>
                  <a:pt x="6299" y="1455768"/>
                </a:lnTo>
                <a:lnTo>
                  <a:pt x="2813" y="1503036"/>
                </a:lnTo>
                <a:lnTo>
                  <a:pt x="706" y="1550675"/>
                </a:lnTo>
                <a:lnTo>
                  <a:pt x="0" y="1598665"/>
                </a:lnTo>
                <a:lnTo>
                  <a:pt x="706" y="1646656"/>
                </a:lnTo>
                <a:lnTo>
                  <a:pt x="2813" y="1694295"/>
                </a:lnTo>
                <a:lnTo>
                  <a:pt x="6299" y="1741563"/>
                </a:lnTo>
                <a:lnTo>
                  <a:pt x="11146" y="1788440"/>
                </a:lnTo>
                <a:lnTo>
                  <a:pt x="17334" y="1834907"/>
                </a:lnTo>
                <a:lnTo>
                  <a:pt x="24842" y="1880943"/>
                </a:lnTo>
                <a:lnTo>
                  <a:pt x="33651" y="1926528"/>
                </a:lnTo>
                <a:lnTo>
                  <a:pt x="43742" y="1971644"/>
                </a:lnTo>
                <a:lnTo>
                  <a:pt x="55094" y="2016270"/>
                </a:lnTo>
                <a:lnTo>
                  <a:pt x="67688" y="2060386"/>
                </a:lnTo>
                <a:lnTo>
                  <a:pt x="81503" y="2103973"/>
                </a:lnTo>
                <a:lnTo>
                  <a:pt x="96521" y="2147010"/>
                </a:lnTo>
                <a:lnTo>
                  <a:pt x="112721" y="2189479"/>
                </a:lnTo>
                <a:lnTo>
                  <a:pt x="130083" y="2231359"/>
                </a:lnTo>
                <a:lnTo>
                  <a:pt x="148588" y="2272630"/>
                </a:lnTo>
                <a:lnTo>
                  <a:pt x="168216" y="2313273"/>
                </a:lnTo>
                <a:lnTo>
                  <a:pt x="188947" y="2353268"/>
                </a:lnTo>
                <a:lnTo>
                  <a:pt x="210762" y="2392595"/>
                </a:lnTo>
                <a:lnTo>
                  <a:pt x="233640" y="2431234"/>
                </a:lnTo>
                <a:lnTo>
                  <a:pt x="257562" y="2469166"/>
                </a:lnTo>
                <a:lnTo>
                  <a:pt x="282508" y="2506370"/>
                </a:lnTo>
                <a:lnTo>
                  <a:pt x="308458" y="2542828"/>
                </a:lnTo>
                <a:lnTo>
                  <a:pt x="335393" y="2578518"/>
                </a:lnTo>
                <a:lnTo>
                  <a:pt x="363292" y="2613422"/>
                </a:lnTo>
                <a:lnTo>
                  <a:pt x="392137" y="2647520"/>
                </a:lnTo>
                <a:lnTo>
                  <a:pt x="421906" y="2680791"/>
                </a:lnTo>
                <a:lnTo>
                  <a:pt x="452581" y="2713217"/>
                </a:lnTo>
                <a:lnTo>
                  <a:pt x="484141" y="2744777"/>
                </a:lnTo>
                <a:lnTo>
                  <a:pt x="516567" y="2775451"/>
                </a:lnTo>
                <a:lnTo>
                  <a:pt x="549839" y="2805220"/>
                </a:lnTo>
                <a:lnTo>
                  <a:pt x="583937" y="2834064"/>
                </a:lnTo>
                <a:lnTo>
                  <a:pt x="618841" y="2861963"/>
                </a:lnTo>
                <a:lnTo>
                  <a:pt x="654532" y="2888897"/>
                </a:lnTo>
                <a:lnTo>
                  <a:pt x="690990" y="2914847"/>
                </a:lnTo>
                <a:lnTo>
                  <a:pt x="728195" y="2939793"/>
                </a:lnTo>
                <a:lnTo>
                  <a:pt x="766127" y="2963715"/>
                </a:lnTo>
                <a:lnTo>
                  <a:pt x="804767" y="2986592"/>
                </a:lnTo>
                <a:lnTo>
                  <a:pt x="844094" y="3008407"/>
                </a:lnTo>
                <a:lnTo>
                  <a:pt x="884089" y="3029138"/>
                </a:lnTo>
                <a:lnTo>
                  <a:pt x="924732" y="3048766"/>
                </a:lnTo>
                <a:lnTo>
                  <a:pt x="966004" y="3067270"/>
                </a:lnTo>
                <a:lnTo>
                  <a:pt x="1007884" y="3084633"/>
                </a:lnTo>
                <a:lnTo>
                  <a:pt x="1050353" y="3100832"/>
                </a:lnTo>
                <a:lnTo>
                  <a:pt x="1093391" y="3115850"/>
                </a:lnTo>
                <a:lnTo>
                  <a:pt x="1136978" y="3129665"/>
                </a:lnTo>
                <a:lnTo>
                  <a:pt x="1181095" y="3142258"/>
                </a:lnTo>
                <a:lnTo>
                  <a:pt x="1225721" y="3153610"/>
                </a:lnTo>
                <a:lnTo>
                  <a:pt x="1270837" y="3163701"/>
                </a:lnTo>
                <a:lnTo>
                  <a:pt x="1316423" y="3172510"/>
                </a:lnTo>
                <a:lnTo>
                  <a:pt x="1362459" y="3180018"/>
                </a:lnTo>
                <a:lnTo>
                  <a:pt x="1408926" y="3186205"/>
                </a:lnTo>
                <a:lnTo>
                  <a:pt x="1455804" y="3191052"/>
                </a:lnTo>
                <a:lnTo>
                  <a:pt x="1503072" y="3194539"/>
                </a:lnTo>
                <a:lnTo>
                  <a:pt x="1550712" y="3196645"/>
                </a:lnTo>
                <a:lnTo>
                  <a:pt x="1598703" y="3197352"/>
                </a:lnTo>
                <a:lnTo>
                  <a:pt x="1646693" y="3196645"/>
                </a:lnTo>
                <a:lnTo>
                  <a:pt x="1694333" y="3194539"/>
                </a:lnTo>
                <a:lnTo>
                  <a:pt x="1741601" y="3191052"/>
                </a:lnTo>
                <a:lnTo>
                  <a:pt x="1788478" y="3186205"/>
                </a:lnTo>
                <a:lnTo>
                  <a:pt x="1834944" y="3180018"/>
                </a:lnTo>
                <a:lnTo>
                  <a:pt x="1880980" y="3172510"/>
                </a:lnTo>
                <a:lnTo>
                  <a:pt x="1926565" y="3163701"/>
                </a:lnTo>
                <a:lnTo>
                  <a:pt x="1971681" y="3153610"/>
                </a:lnTo>
                <a:lnTo>
                  <a:pt x="2016306" y="3142258"/>
                </a:lnTo>
                <a:lnTo>
                  <a:pt x="2060421" y="3129665"/>
                </a:lnTo>
                <a:lnTo>
                  <a:pt x="2104007" y="3115850"/>
                </a:lnTo>
                <a:lnTo>
                  <a:pt x="2147044" y="3100832"/>
                </a:lnTo>
                <a:lnTo>
                  <a:pt x="2189512" y="3084633"/>
                </a:lnTo>
                <a:lnTo>
                  <a:pt x="2231391" y="3067270"/>
                </a:lnTo>
                <a:lnTo>
                  <a:pt x="2272661" y="3048766"/>
                </a:lnTo>
                <a:lnTo>
                  <a:pt x="2313303" y="3029138"/>
                </a:lnTo>
                <a:lnTo>
                  <a:pt x="2353297" y="3008407"/>
                </a:lnTo>
                <a:lnTo>
                  <a:pt x="2392622" y="2986592"/>
                </a:lnTo>
                <a:lnTo>
                  <a:pt x="2431260" y="2963715"/>
                </a:lnTo>
                <a:lnTo>
                  <a:pt x="2469191" y="2939793"/>
                </a:lnTo>
                <a:lnTo>
                  <a:pt x="2506394" y="2914847"/>
                </a:lnTo>
                <a:lnTo>
                  <a:pt x="2542850" y="2888897"/>
                </a:lnTo>
                <a:lnTo>
                  <a:pt x="2578540" y="2861963"/>
                </a:lnTo>
                <a:lnTo>
                  <a:pt x="2613443" y="2834064"/>
                </a:lnTo>
                <a:lnTo>
                  <a:pt x="2647539" y="2805220"/>
                </a:lnTo>
                <a:lnTo>
                  <a:pt x="2680809" y="2775451"/>
                </a:lnTo>
                <a:lnTo>
                  <a:pt x="2713233" y="2744777"/>
                </a:lnTo>
                <a:lnTo>
                  <a:pt x="2744792" y="2713217"/>
                </a:lnTo>
                <a:lnTo>
                  <a:pt x="2775464" y="2680791"/>
                </a:lnTo>
                <a:lnTo>
                  <a:pt x="2805232" y="2647520"/>
                </a:lnTo>
                <a:lnTo>
                  <a:pt x="2834075" y="2613422"/>
                </a:lnTo>
                <a:lnTo>
                  <a:pt x="2861972" y="2578518"/>
                </a:lnTo>
                <a:lnTo>
                  <a:pt x="2888905" y="2542828"/>
                </a:lnTo>
                <a:lnTo>
                  <a:pt x="2914854" y="2506370"/>
                </a:lnTo>
                <a:lnTo>
                  <a:pt x="2939798" y="2469166"/>
                </a:lnTo>
                <a:lnTo>
                  <a:pt x="2963718" y="2431234"/>
                </a:lnTo>
                <a:lnTo>
                  <a:pt x="2986595" y="2392595"/>
                </a:lnTo>
                <a:lnTo>
                  <a:pt x="3008408" y="2353268"/>
                </a:lnTo>
                <a:lnTo>
                  <a:pt x="3029138" y="2313273"/>
                </a:lnTo>
                <a:lnTo>
                  <a:pt x="3048764" y="2272630"/>
                </a:lnTo>
                <a:lnTo>
                  <a:pt x="3067268" y="2231359"/>
                </a:lnTo>
                <a:lnTo>
                  <a:pt x="3084629" y="2189479"/>
                </a:lnTo>
                <a:lnTo>
                  <a:pt x="3100828" y="2147010"/>
                </a:lnTo>
                <a:lnTo>
                  <a:pt x="3115844" y="2103973"/>
                </a:lnTo>
                <a:lnTo>
                  <a:pt x="3129659" y="2060386"/>
                </a:lnTo>
                <a:lnTo>
                  <a:pt x="3142251" y="2016270"/>
                </a:lnTo>
                <a:lnTo>
                  <a:pt x="3153602" y="1971644"/>
                </a:lnTo>
                <a:lnTo>
                  <a:pt x="3163692" y="1926528"/>
                </a:lnTo>
                <a:lnTo>
                  <a:pt x="3172501" y="1880943"/>
                </a:lnTo>
                <a:lnTo>
                  <a:pt x="3180009" y="1834907"/>
                </a:lnTo>
                <a:lnTo>
                  <a:pt x="3186196" y="1788440"/>
                </a:lnTo>
                <a:lnTo>
                  <a:pt x="3191042" y="1741563"/>
                </a:lnTo>
                <a:lnTo>
                  <a:pt x="3194528" y="1694295"/>
                </a:lnTo>
                <a:lnTo>
                  <a:pt x="3196635" y="1646656"/>
                </a:lnTo>
                <a:lnTo>
                  <a:pt x="3197341" y="1598665"/>
                </a:lnTo>
                <a:lnTo>
                  <a:pt x="3196635" y="1550675"/>
                </a:lnTo>
                <a:lnTo>
                  <a:pt x="3194528" y="1503036"/>
                </a:lnTo>
                <a:lnTo>
                  <a:pt x="3191042" y="1455768"/>
                </a:lnTo>
                <a:lnTo>
                  <a:pt x="3186196" y="1408891"/>
                </a:lnTo>
                <a:lnTo>
                  <a:pt x="3180009" y="1362425"/>
                </a:lnTo>
                <a:lnTo>
                  <a:pt x="3172501" y="1316389"/>
                </a:lnTo>
                <a:lnTo>
                  <a:pt x="3163692" y="1270804"/>
                </a:lnTo>
                <a:lnTo>
                  <a:pt x="3153602" y="1225689"/>
                </a:lnTo>
                <a:lnTo>
                  <a:pt x="3142251" y="1181064"/>
                </a:lnTo>
                <a:lnTo>
                  <a:pt x="3129659" y="1136948"/>
                </a:lnTo>
                <a:lnTo>
                  <a:pt x="3115844" y="1093362"/>
                </a:lnTo>
                <a:lnTo>
                  <a:pt x="3100828" y="1050325"/>
                </a:lnTo>
                <a:lnTo>
                  <a:pt x="3084629" y="1007856"/>
                </a:lnTo>
                <a:lnTo>
                  <a:pt x="3067268" y="965977"/>
                </a:lnTo>
                <a:lnTo>
                  <a:pt x="3048764" y="924706"/>
                </a:lnTo>
                <a:lnTo>
                  <a:pt x="3029138" y="884064"/>
                </a:lnTo>
                <a:lnTo>
                  <a:pt x="3008408" y="844070"/>
                </a:lnTo>
                <a:lnTo>
                  <a:pt x="2986595" y="804743"/>
                </a:lnTo>
                <a:lnTo>
                  <a:pt x="2963718" y="766104"/>
                </a:lnTo>
                <a:lnTo>
                  <a:pt x="2939798" y="728173"/>
                </a:lnTo>
                <a:lnTo>
                  <a:pt x="2914854" y="690969"/>
                </a:lnTo>
                <a:lnTo>
                  <a:pt x="2888905" y="654512"/>
                </a:lnTo>
                <a:lnTo>
                  <a:pt x="2861972" y="618822"/>
                </a:lnTo>
                <a:lnTo>
                  <a:pt x="2834075" y="583919"/>
                </a:lnTo>
                <a:lnTo>
                  <a:pt x="2805232" y="549821"/>
                </a:lnTo>
                <a:lnTo>
                  <a:pt x="2775464" y="516551"/>
                </a:lnTo>
                <a:lnTo>
                  <a:pt x="2744792" y="484125"/>
                </a:lnTo>
                <a:lnTo>
                  <a:pt x="2713233" y="452566"/>
                </a:lnTo>
                <a:lnTo>
                  <a:pt x="2680809" y="421892"/>
                </a:lnTo>
                <a:lnTo>
                  <a:pt x="2647539" y="392124"/>
                </a:lnTo>
                <a:lnTo>
                  <a:pt x="2613443" y="363281"/>
                </a:lnTo>
                <a:lnTo>
                  <a:pt x="2578540" y="335382"/>
                </a:lnTo>
                <a:lnTo>
                  <a:pt x="2542850" y="308448"/>
                </a:lnTo>
                <a:lnTo>
                  <a:pt x="2506394" y="282499"/>
                </a:lnTo>
                <a:lnTo>
                  <a:pt x="2469191" y="257553"/>
                </a:lnTo>
                <a:lnTo>
                  <a:pt x="2431260" y="233632"/>
                </a:lnTo>
                <a:lnTo>
                  <a:pt x="2392622" y="210755"/>
                </a:lnTo>
                <a:lnTo>
                  <a:pt x="2353297" y="188941"/>
                </a:lnTo>
                <a:lnTo>
                  <a:pt x="2313303" y="168210"/>
                </a:lnTo>
                <a:lnTo>
                  <a:pt x="2272661" y="148583"/>
                </a:lnTo>
                <a:lnTo>
                  <a:pt x="2231391" y="130078"/>
                </a:lnTo>
                <a:lnTo>
                  <a:pt x="2189512" y="112717"/>
                </a:lnTo>
                <a:lnTo>
                  <a:pt x="2147044" y="96517"/>
                </a:lnTo>
                <a:lnTo>
                  <a:pt x="2104007" y="81500"/>
                </a:lnTo>
                <a:lnTo>
                  <a:pt x="2060421" y="67685"/>
                </a:lnTo>
                <a:lnTo>
                  <a:pt x="2016306" y="55092"/>
                </a:lnTo>
                <a:lnTo>
                  <a:pt x="1971681" y="43740"/>
                </a:lnTo>
                <a:lnTo>
                  <a:pt x="1926565" y="33650"/>
                </a:lnTo>
                <a:lnTo>
                  <a:pt x="1880980" y="24841"/>
                </a:lnTo>
                <a:lnTo>
                  <a:pt x="1834944" y="17333"/>
                </a:lnTo>
                <a:lnTo>
                  <a:pt x="1788478" y="11146"/>
                </a:lnTo>
                <a:lnTo>
                  <a:pt x="1741601" y="6299"/>
                </a:lnTo>
                <a:lnTo>
                  <a:pt x="1694333" y="2812"/>
                </a:lnTo>
                <a:lnTo>
                  <a:pt x="1646693" y="706"/>
                </a:lnTo>
                <a:lnTo>
                  <a:pt x="1598703" y="0"/>
                </a:lnTo>
                <a:close/>
              </a:path>
            </a:pathLst>
          </a:custGeom>
          <a:solidFill>
            <a:srgbClr val="02577B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55699" y="1771794"/>
            <a:ext cx="233172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Leir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er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/>
              <a:t>ein</a:t>
            </a:r>
            <a:r>
              <a:rPr dirty="0" sz="1800" spc="180">
                <a:latin typeface="Times New Roman"/>
                <a:cs typeface="Times New Roman"/>
              </a:rPr>
              <a:t> </a:t>
            </a:r>
            <a:r>
              <a:rPr dirty="0" sz="1800" spc="-10"/>
              <a:t>viktig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/>
              <a:t>aktivitet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for</a:t>
            </a:r>
            <a:r>
              <a:rPr dirty="0" sz="1800" spc="150">
                <a:latin typeface="Times New Roman"/>
                <a:cs typeface="Times New Roman"/>
              </a:rPr>
              <a:t> </a:t>
            </a:r>
            <a:r>
              <a:rPr dirty="0" sz="1800"/>
              <a:t>å</a:t>
            </a:r>
            <a:r>
              <a:rPr dirty="0" sz="1800" spc="160">
                <a:latin typeface="Times New Roman"/>
                <a:cs typeface="Times New Roman"/>
              </a:rPr>
              <a:t> </a:t>
            </a:r>
            <a:r>
              <a:rPr dirty="0" sz="1800" spc="-20"/>
              <a:t>skape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/>
              <a:t>ein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følelse</a:t>
            </a:r>
            <a:r>
              <a:rPr dirty="0" sz="1800" spc="160">
                <a:latin typeface="Times New Roman"/>
                <a:cs typeface="Times New Roman"/>
              </a:rPr>
              <a:t> </a:t>
            </a:r>
            <a:r>
              <a:rPr dirty="0" sz="1800" spc="-25"/>
              <a:t>av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/>
              <a:t>fellesskap</a:t>
            </a:r>
            <a:r>
              <a:rPr dirty="0" sz="1800" spc="125">
                <a:latin typeface="Times New Roman"/>
                <a:cs typeface="Times New Roman"/>
              </a:rPr>
              <a:t> </a:t>
            </a:r>
            <a:r>
              <a:rPr dirty="0" sz="1800" spc="-10"/>
              <a:t>blant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/>
              <a:t>kristne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i</a:t>
            </a:r>
            <a:r>
              <a:rPr dirty="0" sz="1800" spc="175">
                <a:latin typeface="Times New Roman"/>
                <a:cs typeface="Times New Roman"/>
              </a:rPr>
              <a:t> </a:t>
            </a:r>
            <a:r>
              <a:rPr dirty="0" sz="1800" spc="-10"/>
              <a:t>Japan.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49938"/>
            <a:ext cx="5396460" cy="464361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30745" y="4737460"/>
            <a:ext cx="84963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©August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Christensen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43629" y="1288386"/>
            <a:ext cx="2523490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NMS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har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/>
              <a:t>hatt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 spc="-25"/>
              <a:t>få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utsendinger</a:t>
            </a:r>
            <a:r>
              <a:rPr dirty="0" sz="2000" spc="135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 spc="-20"/>
              <a:t>Japan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/>
              <a:t>de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siste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spc="-10"/>
              <a:t>årene.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43629" y="2203099"/>
            <a:ext cx="243903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Dette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heldigvis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endring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misjonærer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forbereder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seg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tjeneste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fra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høsten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2024.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historier,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/>
              <a:t>mer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/>
              <a:t>menigheten</a:t>
            </a:r>
            <a:r>
              <a:rPr dirty="0" sz="2800" spc="190">
                <a:latin typeface="Times New Roman"/>
                <a:cs typeface="Times New Roman"/>
              </a:rPr>
              <a:t> </a:t>
            </a:r>
            <a:r>
              <a:rPr dirty="0" sz="2800"/>
              <a:t>sitt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220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/>
              <a:t>NMS</a:t>
            </a:r>
            <a:r>
              <a:rPr dirty="0" spc="229">
                <a:latin typeface="Times New Roman"/>
                <a:cs typeface="Times New Roman"/>
              </a:rPr>
              <a:t> </a:t>
            </a:r>
            <a:r>
              <a:rPr dirty="0"/>
              <a:t>sin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/>
              <a:t>visjon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 spc="-25"/>
              <a:t>er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95"/>
              </a:spcBef>
            </a:pPr>
            <a:r>
              <a:rPr dirty="0"/>
              <a:t>EN</a:t>
            </a:r>
            <a:r>
              <a:rPr dirty="0" spc="165" b="0">
                <a:latin typeface="Times New Roman"/>
                <a:cs typeface="Times New Roman"/>
              </a:rPr>
              <a:t> </a:t>
            </a:r>
            <a:r>
              <a:rPr dirty="0"/>
              <a:t>LEVENDE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/>
              <a:t>KIRKE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JORDEN</a:t>
            </a:r>
          </a:p>
          <a:p>
            <a:pPr algn="ctr" marL="5715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29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bidrar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00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9855" y="3883156"/>
            <a:ext cx="612647" cy="61111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439668" y="3886201"/>
            <a:ext cx="3167380" cy="658495"/>
            <a:chOff x="3439668" y="3886201"/>
            <a:chExt cx="3167380" cy="65849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9668" y="3886201"/>
              <a:ext cx="1046976" cy="6583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042" y="3886201"/>
              <a:ext cx="2095480" cy="658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3000"/>
            <a:ext cx="8641071" cy="464361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87668" y="4741788"/>
            <a:ext cx="13233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©Jone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Unlayao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Slettebø-Knudsen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1720" y="1032072"/>
            <a:ext cx="2199640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ts val="3840"/>
              </a:lnSpc>
              <a:spcBef>
                <a:spcPts val="100"/>
              </a:spcBef>
            </a:pPr>
            <a:r>
              <a:rPr dirty="0" sz="3200" spc="-10" b="1">
                <a:latin typeface="Verdana"/>
                <a:cs typeface="Verdana"/>
              </a:rPr>
              <a:t>SAMMEN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3200" spc="-10" b="1" i="1">
                <a:latin typeface="Verdana"/>
                <a:cs typeface="Verdana"/>
              </a:rPr>
              <a:t>forandrer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98032" y="2007024"/>
            <a:ext cx="272986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3200" spc="2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Verdana"/>
                <a:cs typeface="Verdana"/>
              </a:rPr>
              <a:t>VERDEN!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3000"/>
            <a:ext cx="8641080" cy="4643755"/>
            <a:chOff x="251459" y="253000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53000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101061" y="2571752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5">
                  <a:moveTo>
                    <a:pt x="131081" y="0"/>
                  </a:moveTo>
                  <a:lnTo>
                    <a:pt x="80056" y="10300"/>
                  </a:lnTo>
                  <a:lnTo>
                    <a:pt x="38391" y="38389"/>
                  </a:lnTo>
                  <a:lnTo>
                    <a:pt x="10300" y="80050"/>
                  </a:lnTo>
                  <a:lnTo>
                    <a:pt x="0" y="131065"/>
                  </a:lnTo>
                  <a:lnTo>
                    <a:pt x="10300" y="182081"/>
                  </a:lnTo>
                  <a:lnTo>
                    <a:pt x="38391" y="223742"/>
                  </a:lnTo>
                  <a:lnTo>
                    <a:pt x="80056" y="251831"/>
                  </a:lnTo>
                  <a:lnTo>
                    <a:pt x="131081" y="262131"/>
                  </a:lnTo>
                  <a:lnTo>
                    <a:pt x="182106" y="251831"/>
                  </a:lnTo>
                  <a:lnTo>
                    <a:pt x="223772" y="223742"/>
                  </a:lnTo>
                  <a:lnTo>
                    <a:pt x="251863" y="182081"/>
                  </a:lnTo>
                  <a:lnTo>
                    <a:pt x="262163" y="131065"/>
                  </a:lnTo>
                  <a:lnTo>
                    <a:pt x="251863" y="80050"/>
                  </a:lnTo>
                  <a:lnTo>
                    <a:pt x="223772" y="38389"/>
                  </a:lnTo>
                  <a:lnTo>
                    <a:pt x="182106" y="10300"/>
                  </a:lnTo>
                  <a:lnTo>
                    <a:pt x="131081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01061" y="2571752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5">
                  <a:moveTo>
                    <a:pt x="0" y="131065"/>
                  </a:moveTo>
                  <a:lnTo>
                    <a:pt x="10300" y="80050"/>
                  </a:lnTo>
                  <a:lnTo>
                    <a:pt x="38391" y="38389"/>
                  </a:lnTo>
                  <a:lnTo>
                    <a:pt x="80056" y="10300"/>
                  </a:lnTo>
                  <a:lnTo>
                    <a:pt x="131081" y="0"/>
                  </a:lnTo>
                  <a:lnTo>
                    <a:pt x="182106" y="10300"/>
                  </a:lnTo>
                  <a:lnTo>
                    <a:pt x="223772" y="38389"/>
                  </a:lnTo>
                  <a:lnTo>
                    <a:pt x="251863" y="80050"/>
                  </a:lnTo>
                  <a:lnTo>
                    <a:pt x="262163" y="131065"/>
                  </a:lnTo>
                  <a:lnTo>
                    <a:pt x="251863" y="182081"/>
                  </a:lnTo>
                  <a:lnTo>
                    <a:pt x="223772" y="223742"/>
                  </a:lnTo>
                  <a:lnTo>
                    <a:pt x="182106" y="251831"/>
                  </a:lnTo>
                  <a:lnTo>
                    <a:pt x="131081" y="262131"/>
                  </a:lnTo>
                  <a:lnTo>
                    <a:pt x="80056" y="251831"/>
                  </a:lnTo>
                  <a:lnTo>
                    <a:pt x="38391" y="223742"/>
                  </a:lnTo>
                  <a:lnTo>
                    <a:pt x="10300" y="182081"/>
                  </a:lnTo>
                  <a:lnTo>
                    <a:pt x="0" y="13106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05747" y="2024435"/>
            <a:ext cx="16217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/>
              <a:t>JAPAN</a:t>
            </a:r>
            <a:endParaRPr sz="400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9293" y="1059681"/>
            <a:ext cx="273812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DETTE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b="1">
                <a:latin typeface="Arial"/>
                <a:cs typeface="Arial"/>
              </a:rPr>
              <a:t>ER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b="1">
                <a:latin typeface="Arial"/>
                <a:cs typeface="Arial"/>
              </a:rPr>
              <a:t>VI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b="1">
                <a:latin typeface="Arial"/>
                <a:cs typeface="Arial"/>
              </a:rPr>
              <a:t>MED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spc="-25" b="1">
                <a:latin typeface="Arial"/>
                <a:cs typeface="Arial"/>
              </a:rPr>
              <a:t>PÅ: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559293" y="1510786"/>
            <a:ext cx="3675379" cy="212217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94945" marR="5080" indent="-182880">
              <a:lnSpc>
                <a:spcPts val="2340"/>
              </a:lnSpc>
              <a:spcBef>
                <a:spcPts val="229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Dele</a:t>
            </a:r>
            <a:r>
              <a:rPr dirty="0" sz="2000" spc="-3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troen</a:t>
            </a:r>
            <a:r>
              <a:rPr dirty="0" sz="2000" spc="-2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på</a:t>
            </a:r>
            <a:r>
              <a:rPr dirty="0" sz="2000" spc="-3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Jesus</a:t>
            </a:r>
            <a:r>
              <a:rPr dirty="0" sz="2000" spc="-4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der</a:t>
            </a:r>
            <a:r>
              <a:rPr dirty="0" sz="20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25" b="0">
                <a:solidFill>
                  <a:srgbClr val="FFFFFF"/>
                </a:solidFill>
                <a:latin typeface="Montserrat Light"/>
                <a:cs typeface="Montserrat Light"/>
              </a:rPr>
              <a:t>han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er</a:t>
            </a:r>
            <a:r>
              <a:rPr dirty="0" sz="20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ukjent</a:t>
            </a:r>
            <a:endParaRPr sz="2000">
              <a:latin typeface="Montserrat Light"/>
              <a:cs typeface="Montserrat Light"/>
            </a:endParaRPr>
          </a:p>
          <a:p>
            <a:pPr marL="194945" marR="377190" indent="-182880">
              <a:lnSpc>
                <a:spcPts val="2340"/>
              </a:lnSpc>
              <a:spcBef>
                <a:spcPts val="12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Utdannelse</a:t>
            </a:r>
            <a:r>
              <a:rPr dirty="0" sz="2000" spc="-8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av</a:t>
            </a:r>
            <a:r>
              <a:rPr dirty="0" sz="2000" spc="-5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prester</a:t>
            </a:r>
            <a:r>
              <a:rPr dirty="0" sz="2000" spc="-6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25" b="0">
                <a:solidFill>
                  <a:srgbClr val="FFFFFF"/>
                </a:solidFill>
                <a:latin typeface="Montserrat Light"/>
                <a:cs typeface="Montserrat Light"/>
              </a:rPr>
              <a:t>og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kirkelige</a:t>
            </a:r>
            <a:r>
              <a:rPr dirty="0" sz="2000" spc="-114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medarbeidere</a:t>
            </a:r>
            <a:endParaRPr sz="2000">
              <a:latin typeface="Montserrat Light"/>
              <a:cs typeface="Montserrat Light"/>
            </a:endParaRPr>
          </a:p>
          <a:p>
            <a:pPr marL="194945" marR="549275" indent="-182880">
              <a:lnSpc>
                <a:spcPts val="2340"/>
              </a:lnSpc>
              <a:spcBef>
                <a:spcPts val="12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Undervisning</a:t>
            </a:r>
            <a:r>
              <a:rPr dirty="0" sz="2000" spc="-4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og</a:t>
            </a:r>
            <a:r>
              <a:rPr dirty="0" sz="20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arbeid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innen</a:t>
            </a:r>
            <a:r>
              <a:rPr dirty="0" sz="2000" spc="-2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diakoni</a:t>
            </a:r>
            <a:endParaRPr sz="2000">
              <a:latin typeface="Montserrat Light"/>
              <a:cs typeface="Montserrat Ligh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73" y="243846"/>
            <a:ext cx="3857242" cy="465581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69520" y="4750067"/>
            <a:ext cx="9372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Verdana"/>
                <a:cs typeface="Verdana"/>
              </a:rPr>
              <a:t>©Marit</a:t>
            </a:r>
            <a:r>
              <a:rPr dirty="0" sz="600" spc="50">
                <a:latin typeface="Times New Roman"/>
                <a:cs typeface="Times New Roman"/>
              </a:rPr>
              <a:t> </a:t>
            </a:r>
            <a:r>
              <a:rPr dirty="0" sz="600" spc="-10"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5" y="252996"/>
            <a:ext cx="5180066" cy="463750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28770" y="4734266"/>
            <a:ext cx="9372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91452" y="1384429"/>
            <a:ext cx="2991485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NMS</a:t>
            </a:r>
            <a:r>
              <a:rPr dirty="0" sz="2000" spc="110">
                <a:latin typeface="Times New Roman"/>
                <a:cs typeface="Times New Roman"/>
              </a:rPr>
              <a:t> </a:t>
            </a:r>
            <a:r>
              <a:rPr dirty="0" sz="2000"/>
              <a:t>samarbeider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spc="-25"/>
              <a:t>med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Kinki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spc="-10"/>
              <a:t>evangelisk-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lutherske</a:t>
            </a:r>
            <a:r>
              <a:rPr dirty="0" sz="2000" spc="105">
                <a:latin typeface="Times New Roman"/>
                <a:cs typeface="Times New Roman"/>
              </a:rPr>
              <a:t> </a:t>
            </a:r>
            <a:r>
              <a:rPr dirty="0" sz="2000"/>
              <a:t>kirke</a:t>
            </a:r>
            <a:r>
              <a:rPr dirty="0" sz="2000" spc="125">
                <a:latin typeface="Times New Roman"/>
                <a:cs typeface="Times New Roman"/>
              </a:rPr>
              <a:t> </a:t>
            </a:r>
            <a:r>
              <a:rPr dirty="0" sz="2000" spc="-10"/>
              <a:t>(KELC).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91456" y="2436303"/>
            <a:ext cx="3001010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minoritetskirke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2600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medlemmer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fordelt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29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menigheter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14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prester.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1" y="243844"/>
            <a:ext cx="4684756" cy="464361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97422" y="4743196"/>
            <a:ext cx="13233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©Jone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Unlayao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Slettebø-Knudsen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8891" y="843235"/>
            <a:ext cx="2552065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61595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Det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/>
              <a:t>har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 spc="-20"/>
              <a:t>blitt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/>
              <a:t>drevet</a:t>
            </a:r>
            <a:r>
              <a:rPr dirty="0" sz="2000" spc="120">
                <a:latin typeface="Times New Roman"/>
                <a:cs typeface="Times New Roman"/>
              </a:rPr>
              <a:t> </a:t>
            </a:r>
            <a:r>
              <a:rPr dirty="0" sz="2000"/>
              <a:t>misjon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spc="-50"/>
              <a:t>i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/>
              <a:t>Japan</a:t>
            </a:r>
            <a:r>
              <a:rPr dirty="0" sz="2000" spc="114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14">
                <a:latin typeface="Times New Roman"/>
                <a:cs typeface="Times New Roman"/>
              </a:rPr>
              <a:t> </a:t>
            </a:r>
            <a:r>
              <a:rPr dirty="0" sz="2000"/>
              <a:t>500</a:t>
            </a:r>
            <a:r>
              <a:rPr dirty="0" sz="2000" spc="125">
                <a:latin typeface="Times New Roman"/>
                <a:cs typeface="Times New Roman"/>
              </a:rPr>
              <a:t> </a:t>
            </a:r>
            <a:r>
              <a:rPr dirty="0" sz="2000" spc="-25"/>
              <a:t>år,</a:t>
            </a:r>
            <a:r>
              <a:rPr dirty="0" sz="2000" spc="114">
                <a:latin typeface="Times New Roman"/>
                <a:cs typeface="Times New Roman"/>
              </a:rPr>
              <a:t> </a:t>
            </a:r>
            <a:r>
              <a:rPr dirty="0" sz="2000" spc="-25"/>
              <a:t>men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68886" y="1757948"/>
            <a:ext cx="3248025" cy="2907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05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2%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befolkningen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identifiserer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seg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kristne.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8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Kristendommen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derfor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minoritet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land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sterkt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preget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sekularisering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samt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kulturell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buddhisme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shintoisme.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3000"/>
            <a:ext cx="8641080" cy="4643755"/>
            <a:chOff x="251459" y="253000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53000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88843" y="690387"/>
              <a:ext cx="3883660" cy="3763010"/>
            </a:xfrm>
            <a:custGeom>
              <a:avLst/>
              <a:gdLst/>
              <a:ahLst/>
              <a:cxnLst/>
              <a:rect l="l" t="t" r="r" b="b"/>
              <a:pathLst>
                <a:path w="3883660" h="3763010">
                  <a:moveTo>
                    <a:pt x="1941586" y="0"/>
                  </a:moveTo>
                  <a:lnTo>
                    <a:pt x="1892241" y="595"/>
                  </a:lnTo>
                  <a:lnTo>
                    <a:pt x="1843199" y="2373"/>
                  </a:lnTo>
                  <a:lnTo>
                    <a:pt x="1794475" y="5319"/>
                  </a:lnTo>
                  <a:lnTo>
                    <a:pt x="1746082" y="9418"/>
                  </a:lnTo>
                  <a:lnTo>
                    <a:pt x="1698036" y="14658"/>
                  </a:lnTo>
                  <a:lnTo>
                    <a:pt x="1650351" y="21023"/>
                  </a:lnTo>
                  <a:lnTo>
                    <a:pt x="1603042" y="28500"/>
                  </a:lnTo>
                  <a:lnTo>
                    <a:pt x="1556123" y="37074"/>
                  </a:lnTo>
                  <a:lnTo>
                    <a:pt x="1509609" y="46731"/>
                  </a:lnTo>
                  <a:lnTo>
                    <a:pt x="1463515" y="57458"/>
                  </a:lnTo>
                  <a:lnTo>
                    <a:pt x="1417854" y="69239"/>
                  </a:lnTo>
                  <a:lnTo>
                    <a:pt x="1372641" y="82062"/>
                  </a:lnTo>
                  <a:lnTo>
                    <a:pt x="1327892" y="95912"/>
                  </a:lnTo>
                  <a:lnTo>
                    <a:pt x="1283620" y="110774"/>
                  </a:lnTo>
                  <a:lnTo>
                    <a:pt x="1239840" y="126636"/>
                  </a:lnTo>
                  <a:lnTo>
                    <a:pt x="1196567" y="143482"/>
                  </a:lnTo>
                  <a:lnTo>
                    <a:pt x="1153816" y="161298"/>
                  </a:lnTo>
                  <a:lnTo>
                    <a:pt x="1111600" y="180071"/>
                  </a:lnTo>
                  <a:lnTo>
                    <a:pt x="1069934" y="199786"/>
                  </a:lnTo>
                  <a:lnTo>
                    <a:pt x="1028833" y="220429"/>
                  </a:lnTo>
                  <a:lnTo>
                    <a:pt x="988312" y="241987"/>
                  </a:lnTo>
                  <a:lnTo>
                    <a:pt x="948385" y="264444"/>
                  </a:lnTo>
                  <a:lnTo>
                    <a:pt x="909066" y="287787"/>
                  </a:lnTo>
                  <a:lnTo>
                    <a:pt x="870371" y="312002"/>
                  </a:lnTo>
                  <a:lnTo>
                    <a:pt x="832313" y="337075"/>
                  </a:lnTo>
                  <a:lnTo>
                    <a:pt x="794907" y="362991"/>
                  </a:lnTo>
                  <a:lnTo>
                    <a:pt x="758168" y="389737"/>
                  </a:lnTo>
                  <a:lnTo>
                    <a:pt x="722111" y="417298"/>
                  </a:lnTo>
                  <a:lnTo>
                    <a:pt x="686749" y="445661"/>
                  </a:lnTo>
                  <a:lnTo>
                    <a:pt x="652098" y="474810"/>
                  </a:lnTo>
                  <a:lnTo>
                    <a:pt x="618172" y="504733"/>
                  </a:lnTo>
                  <a:lnTo>
                    <a:pt x="584986" y="535414"/>
                  </a:lnTo>
                  <a:lnTo>
                    <a:pt x="552553" y="566841"/>
                  </a:lnTo>
                  <a:lnTo>
                    <a:pt x="520890" y="598998"/>
                  </a:lnTo>
                  <a:lnTo>
                    <a:pt x="490009" y="631872"/>
                  </a:lnTo>
                  <a:lnTo>
                    <a:pt x="459927" y="665448"/>
                  </a:lnTo>
                  <a:lnTo>
                    <a:pt x="430656" y="699713"/>
                  </a:lnTo>
                  <a:lnTo>
                    <a:pt x="402213" y="734652"/>
                  </a:lnTo>
                  <a:lnTo>
                    <a:pt x="374611" y="770251"/>
                  </a:lnTo>
                  <a:lnTo>
                    <a:pt x="347865" y="806496"/>
                  </a:lnTo>
                  <a:lnTo>
                    <a:pt x="321990" y="843374"/>
                  </a:lnTo>
                  <a:lnTo>
                    <a:pt x="297000" y="880869"/>
                  </a:lnTo>
                  <a:lnTo>
                    <a:pt x="272909" y="918968"/>
                  </a:lnTo>
                  <a:lnTo>
                    <a:pt x="249733" y="957657"/>
                  </a:lnTo>
                  <a:lnTo>
                    <a:pt x="227485" y="996921"/>
                  </a:lnTo>
                  <a:lnTo>
                    <a:pt x="206181" y="1036747"/>
                  </a:lnTo>
                  <a:lnTo>
                    <a:pt x="185835" y="1077121"/>
                  </a:lnTo>
                  <a:lnTo>
                    <a:pt x="166461" y="1118027"/>
                  </a:lnTo>
                  <a:lnTo>
                    <a:pt x="148075" y="1159453"/>
                  </a:lnTo>
                  <a:lnTo>
                    <a:pt x="130690" y="1201384"/>
                  </a:lnTo>
                  <a:lnTo>
                    <a:pt x="114321" y="1243806"/>
                  </a:lnTo>
                  <a:lnTo>
                    <a:pt x="98982" y="1286704"/>
                  </a:lnTo>
                  <a:lnTo>
                    <a:pt x="84689" y="1330066"/>
                  </a:lnTo>
                  <a:lnTo>
                    <a:pt x="71456" y="1373876"/>
                  </a:lnTo>
                  <a:lnTo>
                    <a:pt x="59297" y="1418121"/>
                  </a:lnTo>
                  <a:lnTo>
                    <a:pt x="48227" y="1462786"/>
                  </a:lnTo>
                  <a:lnTo>
                    <a:pt x="38260" y="1507857"/>
                  </a:lnTo>
                  <a:lnTo>
                    <a:pt x="29412" y="1553321"/>
                  </a:lnTo>
                  <a:lnTo>
                    <a:pt x="21696" y="1599163"/>
                  </a:lnTo>
                  <a:lnTo>
                    <a:pt x="15127" y="1645369"/>
                  </a:lnTo>
                  <a:lnTo>
                    <a:pt x="9720" y="1691924"/>
                  </a:lnTo>
                  <a:lnTo>
                    <a:pt x="5489" y="1738816"/>
                  </a:lnTo>
                  <a:lnTo>
                    <a:pt x="2449" y="1786029"/>
                  </a:lnTo>
                  <a:lnTo>
                    <a:pt x="614" y="1833550"/>
                  </a:lnTo>
                  <a:lnTo>
                    <a:pt x="0" y="1881365"/>
                  </a:lnTo>
                  <a:lnTo>
                    <a:pt x="614" y="1929179"/>
                  </a:lnTo>
                  <a:lnTo>
                    <a:pt x="2449" y="1976700"/>
                  </a:lnTo>
                  <a:lnTo>
                    <a:pt x="5489" y="2023914"/>
                  </a:lnTo>
                  <a:lnTo>
                    <a:pt x="9720" y="2070805"/>
                  </a:lnTo>
                  <a:lnTo>
                    <a:pt x="15127" y="2117361"/>
                  </a:lnTo>
                  <a:lnTo>
                    <a:pt x="21696" y="2163567"/>
                  </a:lnTo>
                  <a:lnTo>
                    <a:pt x="29412" y="2209409"/>
                  </a:lnTo>
                  <a:lnTo>
                    <a:pt x="38260" y="2254873"/>
                  </a:lnTo>
                  <a:lnTo>
                    <a:pt x="48227" y="2299944"/>
                  </a:lnTo>
                  <a:lnTo>
                    <a:pt x="59297" y="2344609"/>
                  </a:lnTo>
                  <a:lnTo>
                    <a:pt x="71456" y="2388854"/>
                  </a:lnTo>
                  <a:lnTo>
                    <a:pt x="84689" y="2432664"/>
                  </a:lnTo>
                  <a:lnTo>
                    <a:pt x="98982" y="2476025"/>
                  </a:lnTo>
                  <a:lnTo>
                    <a:pt x="114321" y="2518924"/>
                  </a:lnTo>
                  <a:lnTo>
                    <a:pt x="130690" y="2561346"/>
                  </a:lnTo>
                  <a:lnTo>
                    <a:pt x="148075" y="2603277"/>
                  </a:lnTo>
                  <a:lnTo>
                    <a:pt x="166461" y="2644703"/>
                  </a:lnTo>
                  <a:lnTo>
                    <a:pt x="185835" y="2685609"/>
                  </a:lnTo>
                  <a:lnTo>
                    <a:pt x="206181" y="2725982"/>
                  </a:lnTo>
                  <a:lnTo>
                    <a:pt x="227485" y="2765808"/>
                  </a:lnTo>
                  <a:lnTo>
                    <a:pt x="249733" y="2805073"/>
                  </a:lnTo>
                  <a:lnTo>
                    <a:pt x="272909" y="2843762"/>
                  </a:lnTo>
                  <a:lnTo>
                    <a:pt x="297000" y="2881861"/>
                  </a:lnTo>
                  <a:lnTo>
                    <a:pt x="321990" y="2919356"/>
                  </a:lnTo>
                  <a:lnTo>
                    <a:pt x="347865" y="2956233"/>
                  </a:lnTo>
                  <a:lnTo>
                    <a:pt x="374611" y="2992479"/>
                  </a:lnTo>
                  <a:lnTo>
                    <a:pt x="402213" y="3028078"/>
                  </a:lnTo>
                  <a:lnTo>
                    <a:pt x="430656" y="3063017"/>
                  </a:lnTo>
                  <a:lnTo>
                    <a:pt x="459927" y="3097282"/>
                  </a:lnTo>
                  <a:lnTo>
                    <a:pt x="490009" y="3130858"/>
                  </a:lnTo>
                  <a:lnTo>
                    <a:pt x="520890" y="3163732"/>
                  </a:lnTo>
                  <a:lnTo>
                    <a:pt x="552553" y="3195889"/>
                  </a:lnTo>
                  <a:lnTo>
                    <a:pt x="584986" y="3227316"/>
                  </a:lnTo>
                  <a:lnTo>
                    <a:pt x="618172" y="3257997"/>
                  </a:lnTo>
                  <a:lnTo>
                    <a:pt x="652098" y="3287920"/>
                  </a:lnTo>
                  <a:lnTo>
                    <a:pt x="686749" y="3317069"/>
                  </a:lnTo>
                  <a:lnTo>
                    <a:pt x="722111" y="3345432"/>
                  </a:lnTo>
                  <a:lnTo>
                    <a:pt x="758168" y="3372993"/>
                  </a:lnTo>
                  <a:lnTo>
                    <a:pt x="794907" y="3399739"/>
                  </a:lnTo>
                  <a:lnTo>
                    <a:pt x="832313" y="3425655"/>
                  </a:lnTo>
                  <a:lnTo>
                    <a:pt x="870371" y="3450728"/>
                  </a:lnTo>
                  <a:lnTo>
                    <a:pt x="909066" y="3474943"/>
                  </a:lnTo>
                  <a:lnTo>
                    <a:pt x="948385" y="3498286"/>
                  </a:lnTo>
                  <a:lnTo>
                    <a:pt x="988312" y="3520743"/>
                  </a:lnTo>
                  <a:lnTo>
                    <a:pt x="1028833" y="3542301"/>
                  </a:lnTo>
                  <a:lnTo>
                    <a:pt x="1069934" y="3562944"/>
                  </a:lnTo>
                  <a:lnTo>
                    <a:pt x="1111600" y="3582659"/>
                  </a:lnTo>
                  <a:lnTo>
                    <a:pt x="1153816" y="3601432"/>
                  </a:lnTo>
                  <a:lnTo>
                    <a:pt x="1196567" y="3619248"/>
                  </a:lnTo>
                  <a:lnTo>
                    <a:pt x="1239840" y="3636094"/>
                  </a:lnTo>
                  <a:lnTo>
                    <a:pt x="1283620" y="3651955"/>
                  </a:lnTo>
                  <a:lnTo>
                    <a:pt x="1327892" y="3666818"/>
                  </a:lnTo>
                  <a:lnTo>
                    <a:pt x="1372641" y="3680668"/>
                  </a:lnTo>
                  <a:lnTo>
                    <a:pt x="1417854" y="3693490"/>
                  </a:lnTo>
                  <a:lnTo>
                    <a:pt x="1463515" y="3705272"/>
                  </a:lnTo>
                  <a:lnTo>
                    <a:pt x="1509609" y="3715999"/>
                  </a:lnTo>
                  <a:lnTo>
                    <a:pt x="1556123" y="3725656"/>
                  </a:lnTo>
                  <a:lnTo>
                    <a:pt x="1603042" y="3734230"/>
                  </a:lnTo>
                  <a:lnTo>
                    <a:pt x="1650351" y="3741707"/>
                  </a:lnTo>
                  <a:lnTo>
                    <a:pt x="1698036" y="3748072"/>
                  </a:lnTo>
                  <a:lnTo>
                    <a:pt x="1746082" y="3753311"/>
                  </a:lnTo>
                  <a:lnTo>
                    <a:pt x="1794475" y="3757411"/>
                  </a:lnTo>
                  <a:lnTo>
                    <a:pt x="1843199" y="3760357"/>
                  </a:lnTo>
                  <a:lnTo>
                    <a:pt x="1892241" y="3762135"/>
                  </a:lnTo>
                  <a:lnTo>
                    <a:pt x="1941586" y="3762730"/>
                  </a:lnTo>
                  <a:lnTo>
                    <a:pt x="1990930" y="3762135"/>
                  </a:lnTo>
                  <a:lnTo>
                    <a:pt x="2039972" y="3760357"/>
                  </a:lnTo>
                  <a:lnTo>
                    <a:pt x="2088695" y="3757411"/>
                  </a:lnTo>
                  <a:lnTo>
                    <a:pt x="2137087" y="3753311"/>
                  </a:lnTo>
                  <a:lnTo>
                    <a:pt x="2185133" y="3748072"/>
                  </a:lnTo>
                  <a:lnTo>
                    <a:pt x="2232817" y="3741707"/>
                  </a:lnTo>
                  <a:lnTo>
                    <a:pt x="2280125" y="3734230"/>
                  </a:lnTo>
                  <a:lnTo>
                    <a:pt x="2327043" y="3725656"/>
                  </a:lnTo>
                  <a:lnTo>
                    <a:pt x="2373557" y="3715999"/>
                  </a:lnTo>
                  <a:lnTo>
                    <a:pt x="2419651" y="3705272"/>
                  </a:lnTo>
                  <a:lnTo>
                    <a:pt x="2465311" y="3693490"/>
                  </a:lnTo>
                  <a:lnTo>
                    <a:pt x="2510523" y="3680668"/>
                  </a:lnTo>
                  <a:lnTo>
                    <a:pt x="2555272" y="3666818"/>
                  </a:lnTo>
                  <a:lnTo>
                    <a:pt x="2599543" y="3651955"/>
                  </a:lnTo>
                  <a:lnTo>
                    <a:pt x="2643322" y="3636094"/>
                  </a:lnTo>
                  <a:lnTo>
                    <a:pt x="2686595" y="3619248"/>
                  </a:lnTo>
                  <a:lnTo>
                    <a:pt x="2729346" y="3601432"/>
                  </a:lnTo>
                  <a:lnTo>
                    <a:pt x="2771562" y="3582659"/>
                  </a:lnTo>
                  <a:lnTo>
                    <a:pt x="2813227" y="3562944"/>
                  </a:lnTo>
                  <a:lnTo>
                    <a:pt x="2854327" y="3542301"/>
                  </a:lnTo>
                  <a:lnTo>
                    <a:pt x="2894848" y="3520743"/>
                  </a:lnTo>
                  <a:lnTo>
                    <a:pt x="2934775" y="3498286"/>
                  </a:lnTo>
                  <a:lnTo>
                    <a:pt x="2974093" y="3474943"/>
                  </a:lnTo>
                  <a:lnTo>
                    <a:pt x="3012788" y="3450728"/>
                  </a:lnTo>
                  <a:lnTo>
                    <a:pt x="3050845" y="3425655"/>
                  </a:lnTo>
                  <a:lnTo>
                    <a:pt x="3088251" y="3399739"/>
                  </a:lnTo>
                  <a:lnTo>
                    <a:pt x="3124989" y="3372993"/>
                  </a:lnTo>
                  <a:lnTo>
                    <a:pt x="3161046" y="3345432"/>
                  </a:lnTo>
                  <a:lnTo>
                    <a:pt x="3196407" y="3317069"/>
                  </a:lnTo>
                  <a:lnTo>
                    <a:pt x="3231058" y="3287920"/>
                  </a:lnTo>
                  <a:lnTo>
                    <a:pt x="3264984" y="3257997"/>
                  </a:lnTo>
                  <a:lnTo>
                    <a:pt x="3298170" y="3227316"/>
                  </a:lnTo>
                  <a:lnTo>
                    <a:pt x="3330602" y="3195889"/>
                  </a:lnTo>
                  <a:lnTo>
                    <a:pt x="3362265" y="3163732"/>
                  </a:lnTo>
                  <a:lnTo>
                    <a:pt x="3393146" y="3130858"/>
                  </a:lnTo>
                  <a:lnTo>
                    <a:pt x="3423228" y="3097282"/>
                  </a:lnTo>
                  <a:lnTo>
                    <a:pt x="3452498" y="3063017"/>
                  </a:lnTo>
                  <a:lnTo>
                    <a:pt x="3480941" y="3028078"/>
                  </a:lnTo>
                  <a:lnTo>
                    <a:pt x="3508543" y="2992479"/>
                  </a:lnTo>
                  <a:lnTo>
                    <a:pt x="3535288" y="2956233"/>
                  </a:lnTo>
                  <a:lnTo>
                    <a:pt x="3561163" y="2919356"/>
                  </a:lnTo>
                  <a:lnTo>
                    <a:pt x="3586153" y="2881861"/>
                  </a:lnTo>
                  <a:lnTo>
                    <a:pt x="3610244" y="2843762"/>
                  </a:lnTo>
                  <a:lnTo>
                    <a:pt x="3633420" y="2805073"/>
                  </a:lnTo>
                  <a:lnTo>
                    <a:pt x="3655667" y="2765808"/>
                  </a:lnTo>
                  <a:lnTo>
                    <a:pt x="3676971" y="2725982"/>
                  </a:lnTo>
                  <a:lnTo>
                    <a:pt x="3697317" y="2685609"/>
                  </a:lnTo>
                  <a:lnTo>
                    <a:pt x="3716691" y="2644703"/>
                  </a:lnTo>
                  <a:lnTo>
                    <a:pt x="3735077" y="2603277"/>
                  </a:lnTo>
                  <a:lnTo>
                    <a:pt x="3752462" y="2561346"/>
                  </a:lnTo>
                  <a:lnTo>
                    <a:pt x="3768831" y="2518924"/>
                  </a:lnTo>
                  <a:lnTo>
                    <a:pt x="3784169" y="2476025"/>
                  </a:lnTo>
                  <a:lnTo>
                    <a:pt x="3798462" y="2432664"/>
                  </a:lnTo>
                  <a:lnTo>
                    <a:pt x="3811695" y="2388854"/>
                  </a:lnTo>
                  <a:lnTo>
                    <a:pt x="3823854" y="2344609"/>
                  </a:lnTo>
                  <a:lnTo>
                    <a:pt x="3834924" y="2299944"/>
                  </a:lnTo>
                  <a:lnTo>
                    <a:pt x="3844891" y="2254873"/>
                  </a:lnTo>
                  <a:lnTo>
                    <a:pt x="3853739" y="2209409"/>
                  </a:lnTo>
                  <a:lnTo>
                    <a:pt x="3861455" y="2163567"/>
                  </a:lnTo>
                  <a:lnTo>
                    <a:pt x="3868024" y="2117361"/>
                  </a:lnTo>
                  <a:lnTo>
                    <a:pt x="3873431" y="2070805"/>
                  </a:lnTo>
                  <a:lnTo>
                    <a:pt x="3877662" y="2023914"/>
                  </a:lnTo>
                  <a:lnTo>
                    <a:pt x="3880702" y="1976700"/>
                  </a:lnTo>
                  <a:lnTo>
                    <a:pt x="3882536" y="1929179"/>
                  </a:lnTo>
                  <a:lnTo>
                    <a:pt x="3883151" y="1881365"/>
                  </a:lnTo>
                  <a:lnTo>
                    <a:pt x="3882536" y="1833550"/>
                  </a:lnTo>
                  <a:lnTo>
                    <a:pt x="3880702" y="1786029"/>
                  </a:lnTo>
                  <a:lnTo>
                    <a:pt x="3877662" y="1738816"/>
                  </a:lnTo>
                  <a:lnTo>
                    <a:pt x="3873431" y="1691924"/>
                  </a:lnTo>
                  <a:lnTo>
                    <a:pt x="3868024" y="1645369"/>
                  </a:lnTo>
                  <a:lnTo>
                    <a:pt x="3861455" y="1599163"/>
                  </a:lnTo>
                  <a:lnTo>
                    <a:pt x="3853739" y="1553321"/>
                  </a:lnTo>
                  <a:lnTo>
                    <a:pt x="3844891" y="1507857"/>
                  </a:lnTo>
                  <a:lnTo>
                    <a:pt x="3834924" y="1462786"/>
                  </a:lnTo>
                  <a:lnTo>
                    <a:pt x="3823854" y="1418121"/>
                  </a:lnTo>
                  <a:lnTo>
                    <a:pt x="3811695" y="1373876"/>
                  </a:lnTo>
                  <a:lnTo>
                    <a:pt x="3798462" y="1330066"/>
                  </a:lnTo>
                  <a:lnTo>
                    <a:pt x="3784169" y="1286704"/>
                  </a:lnTo>
                  <a:lnTo>
                    <a:pt x="3768831" y="1243806"/>
                  </a:lnTo>
                  <a:lnTo>
                    <a:pt x="3752462" y="1201384"/>
                  </a:lnTo>
                  <a:lnTo>
                    <a:pt x="3735077" y="1159453"/>
                  </a:lnTo>
                  <a:lnTo>
                    <a:pt x="3716691" y="1118027"/>
                  </a:lnTo>
                  <a:lnTo>
                    <a:pt x="3697317" y="1077121"/>
                  </a:lnTo>
                  <a:lnTo>
                    <a:pt x="3676971" y="1036747"/>
                  </a:lnTo>
                  <a:lnTo>
                    <a:pt x="3655667" y="996921"/>
                  </a:lnTo>
                  <a:lnTo>
                    <a:pt x="3633420" y="957657"/>
                  </a:lnTo>
                  <a:lnTo>
                    <a:pt x="3610244" y="918968"/>
                  </a:lnTo>
                  <a:lnTo>
                    <a:pt x="3586153" y="880869"/>
                  </a:lnTo>
                  <a:lnTo>
                    <a:pt x="3561163" y="843374"/>
                  </a:lnTo>
                  <a:lnTo>
                    <a:pt x="3535288" y="806496"/>
                  </a:lnTo>
                  <a:lnTo>
                    <a:pt x="3508543" y="770251"/>
                  </a:lnTo>
                  <a:lnTo>
                    <a:pt x="3480941" y="734652"/>
                  </a:lnTo>
                  <a:lnTo>
                    <a:pt x="3452498" y="699713"/>
                  </a:lnTo>
                  <a:lnTo>
                    <a:pt x="3423228" y="665448"/>
                  </a:lnTo>
                  <a:lnTo>
                    <a:pt x="3393146" y="631872"/>
                  </a:lnTo>
                  <a:lnTo>
                    <a:pt x="3362265" y="598998"/>
                  </a:lnTo>
                  <a:lnTo>
                    <a:pt x="3330602" y="566841"/>
                  </a:lnTo>
                  <a:lnTo>
                    <a:pt x="3298170" y="535414"/>
                  </a:lnTo>
                  <a:lnTo>
                    <a:pt x="3264984" y="504733"/>
                  </a:lnTo>
                  <a:lnTo>
                    <a:pt x="3231058" y="474810"/>
                  </a:lnTo>
                  <a:lnTo>
                    <a:pt x="3196407" y="445661"/>
                  </a:lnTo>
                  <a:lnTo>
                    <a:pt x="3161046" y="417298"/>
                  </a:lnTo>
                  <a:lnTo>
                    <a:pt x="3124989" y="389737"/>
                  </a:lnTo>
                  <a:lnTo>
                    <a:pt x="3088251" y="362991"/>
                  </a:lnTo>
                  <a:lnTo>
                    <a:pt x="3050845" y="337075"/>
                  </a:lnTo>
                  <a:lnTo>
                    <a:pt x="3012788" y="312002"/>
                  </a:lnTo>
                  <a:lnTo>
                    <a:pt x="2974093" y="287787"/>
                  </a:lnTo>
                  <a:lnTo>
                    <a:pt x="2934775" y="264444"/>
                  </a:lnTo>
                  <a:lnTo>
                    <a:pt x="2894848" y="241987"/>
                  </a:lnTo>
                  <a:lnTo>
                    <a:pt x="2854327" y="220429"/>
                  </a:lnTo>
                  <a:lnTo>
                    <a:pt x="2813227" y="199786"/>
                  </a:lnTo>
                  <a:lnTo>
                    <a:pt x="2771562" y="180071"/>
                  </a:lnTo>
                  <a:lnTo>
                    <a:pt x="2729346" y="161298"/>
                  </a:lnTo>
                  <a:lnTo>
                    <a:pt x="2686595" y="143482"/>
                  </a:lnTo>
                  <a:lnTo>
                    <a:pt x="2643322" y="126636"/>
                  </a:lnTo>
                  <a:lnTo>
                    <a:pt x="2599543" y="110774"/>
                  </a:lnTo>
                  <a:lnTo>
                    <a:pt x="2555272" y="95912"/>
                  </a:lnTo>
                  <a:lnTo>
                    <a:pt x="2510523" y="82062"/>
                  </a:lnTo>
                  <a:lnTo>
                    <a:pt x="2465311" y="69239"/>
                  </a:lnTo>
                  <a:lnTo>
                    <a:pt x="2419651" y="57458"/>
                  </a:lnTo>
                  <a:lnTo>
                    <a:pt x="2373557" y="46731"/>
                  </a:lnTo>
                  <a:lnTo>
                    <a:pt x="2327043" y="37074"/>
                  </a:lnTo>
                  <a:lnTo>
                    <a:pt x="2280125" y="28500"/>
                  </a:lnTo>
                  <a:lnTo>
                    <a:pt x="2232817" y="21023"/>
                  </a:lnTo>
                  <a:lnTo>
                    <a:pt x="2185133" y="14658"/>
                  </a:lnTo>
                  <a:lnTo>
                    <a:pt x="2137087" y="9418"/>
                  </a:lnTo>
                  <a:lnTo>
                    <a:pt x="2088695" y="5319"/>
                  </a:lnTo>
                  <a:lnTo>
                    <a:pt x="2039972" y="2373"/>
                  </a:lnTo>
                  <a:lnTo>
                    <a:pt x="1990930" y="595"/>
                  </a:lnTo>
                  <a:lnTo>
                    <a:pt x="1941586" y="0"/>
                  </a:lnTo>
                  <a:close/>
                </a:path>
              </a:pathLst>
            </a:custGeom>
            <a:solidFill>
              <a:srgbClr val="02577B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004657" y="1792787"/>
            <a:ext cx="3202940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6576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Majoriteten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kirken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sine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medlemmer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kvinner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over</a:t>
            </a:r>
            <a:r>
              <a:rPr dirty="0" sz="18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70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år.</a:t>
            </a:r>
            <a:r>
              <a:rPr dirty="0" sz="18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Derfor</a:t>
            </a:r>
            <a:r>
              <a:rPr dirty="0" sz="18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18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mye</a:t>
            </a:r>
            <a:endParaRPr sz="1800">
              <a:latin typeface="Verdana"/>
              <a:cs typeface="Verdana"/>
            </a:endParaRPr>
          </a:p>
          <a:p>
            <a:pPr algn="ctr" marL="326390" marR="3175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18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arbeidet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rettet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mot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livsmestring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møte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alderdom.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99145" y="4653509"/>
            <a:ext cx="9372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122678" y="242327"/>
            <a:ext cx="5775960" cy="4658995"/>
            <a:chOff x="3122678" y="242327"/>
            <a:chExt cx="5775960" cy="46589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3494" y="464831"/>
              <a:ext cx="612636" cy="6111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2678" y="242327"/>
              <a:ext cx="5775931" cy="465885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495161" y="4696193"/>
            <a:ext cx="13233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©Jone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Unlayao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Slettebø-Knudsen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7300" y="1325669"/>
            <a:ext cx="2409825" cy="2160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Mange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 spc="-10"/>
              <a:t>menigheter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står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uten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 spc="-20"/>
              <a:t>fast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/>
              <a:t>prest,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 spc="-10"/>
              <a:t>likevel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klarer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 spc="-10"/>
              <a:t>kirken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/>
              <a:t>å</a:t>
            </a:r>
            <a:r>
              <a:rPr dirty="0" sz="2000" spc="190">
                <a:latin typeface="Times New Roman"/>
                <a:cs typeface="Times New Roman"/>
              </a:rPr>
              <a:t> </a:t>
            </a:r>
            <a:r>
              <a:rPr dirty="0" sz="2000" spc="-10"/>
              <a:t>opprettholde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aktivitet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/>
              <a:t>de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spc="-10"/>
              <a:t>fleste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10"/>
              <a:t>menighetene.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3493" y="464831"/>
            <a:ext cx="612636" cy="6111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99" y="248418"/>
            <a:ext cx="5388876" cy="464666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555495" y="4745843"/>
            <a:ext cx="9372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66883" y="857934"/>
            <a:ext cx="2530475" cy="3684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Ved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bidra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prester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kirkelige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ansatte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KELC,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man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bevare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tro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dele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evangeliet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mennesker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allerede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etablerte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menigheter.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viktig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arbeid!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142" y="257558"/>
            <a:ext cx="5835372" cy="46299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495351" y="4700228"/>
            <a:ext cx="13233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©Jone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Unlayao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Slettebø-Knudsen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408" y="988837"/>
            <a:ext cx="2392045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KELC</a:t>
            </a:r>
            <a:r>
              <a:rPr dirty="0" sz="2000" spc="135">
                <a:latin typeface="Times New Roman"/>
                <a:cs typeface="Times New Roman"/>
              </a:rPr>
              <a:t> </a:t>
            </a:r>
            <a:r>
              <a:rPr dirty="0" sz="2000"/>
              <a:t>ønsker</a:t>
            </a:r>
            <a:r>
              <a:rPr dirty="0" sz="2000" spc="135">
                <a:latin typeface="Times New Roman"/>
                <a:cs typeface="Times New Roman"/>
              </a:rPr>
              <a:t> </a:t>
            </a:r>
            <a:r>
              <a:rPr dirty="0" sz="2000" spc="-50"/>
              <a:t>å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/>
              <a:t>utvikle</a:t>
            </a:r>
            <a:r>
              <a:rPr dirty="0" sz="2000" spc="135">
                <a:latin typeface="Times New Roman"/>
                <a:cs typeface="Times New Roman"/>
              </a:rPr>
              <a:t> </a:t>
            </a:r>
            <a:r>
              <a:rPr dirty="0" sz="2000" spc="-25"/>
              <a:t>sin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diakonale</a:t>
            </a:r>
            <a:r>
              <a:rPr dirty="0" sz="2000" spc="95">
                <a:latin typeface="Times New Roman"/>
                <a:cs typeface="Times New Roman"/>
              </a:rPr>
              <a:t> </a:t>
            </a:r>
            <a:r>
              <a:rPr dirty="0" sz="2000" spc="-10"/>
              <a:t>identitet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40">
                <a:latin typeface="Times New Roman"/>
                <a:cs typeface="Times New Roman"/>
              </a:rPr>
              <a:t> </a:t>
            </a:r>
            <a:r>
              <a:rPr dirty="0" sz="2000"/>
              <a:t>samarbeid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spc="-25"/>
              <a:t>med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20"/>
              <a:t>NMS.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2284" y="2650512"/>
            <a:ext cx="217741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Diakoni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nytt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ukjent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begrep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blant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japanere.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Liv Olaug Haaland</dc:creator>
  <dc:title>THAILAND</dc:title>
  <dcterms:created xsi:type="dcterms:W3CDTF">2024-05-10T10:51:19Z</dcterms:created>
  <dcterms:modified xsi:type="dcterms:W3CDTF">2024-05-10T10:51:19Z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