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7818" y="1655132"/>
            <a:ext cx="7228362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4815" y="2995475"/>
            <a:ext cx="629436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2642" y="1187963"/>
            <a:ext cx="732187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3311" y="1452756"/>
            <a:ext cx="4413884" cy="290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33057" cy="4643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935190" y="4759648"/>
            <a:ext cx="909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©SILJE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LØVDAL/NMSU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9206" y="536456"/>
            <a:ext cx="2005556" cy="2004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3790" y="2530352"/>
            <a:ext cx="7139940" cy="1452245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algn="ctr" marR="57150">
              <a:lnSpc>
                <a:spcPct val="100000"/>
              </a:lnSpc>
              <a:spcBef>
                <a:spcPts val="132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FRANKRIKE</a:t>
            </a:r>
            <a:endParaRPr sz="6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642" y="1349786"/>
            <a:ext cx="2967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Arbeidet</a:t>
            </a:r>
            <a:r>
              <a:rPr dirty="0" sz="2000" spc="13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/>
              <a:t>Lyon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 spc="-20"/>
              <a:t>Nice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62642" y="1791879"/>
            <a:ext cx="334454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starter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studentmenigheter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sammen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brasilianske</a:t>
            </a:r>
            <a:r>
              <a:rPr dirty="0" sz="20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partner,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Missão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Zero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lokale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franske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2512" y="249940"/>
            <a:ext cx="3087619" cy="465886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292186" y="4737523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@UNSPLASH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1462"/>
            <a:ext cx="8644255" cy="4654550"/>
            <a:chOff x="251459" y="251462"/>
            <a:chExt cx="8644255" cy="4654550"/>
          </a:xfrm>
        </p:grpSpPr>
        <p:sp>
          <p:nvSpPr>
            <p:cNvPr id="3" name="object 3" descr=""/>
            <p:cNvSpPr/>
            <p:nvPr/>
          </p:nvSpPr>
          <p:spPr>
            <a:xfrm>
              <a:off x="5879586" y="251462"/>
              <a:ext cx="3016250" cy="4645660"/>
            </a:xfrm>
            <a:custGeom>
              <a:avLst/>
              <a:gdLst/>
              <a:ahLst/>
              <a:cxnLst/>
              <a:rect l="l" t="t" r="r" b="b"/>
              <a:pathLst>
                <a:path w="3016250" h="4645660">
                  <a:moveTo>
                    <a:pt x="3015984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3015984" y="4645158"/>
                  </a:lnTo>
                  <a:lnTo>
                    <a:pt x="3015984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62140"/>
              <a:ext cx="5710422" cy="4643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74553" y="1451513"/>
            <a:ext cx="2063750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/>
              <a:t>Arbeidet</a:t>
            </a:r>
            <a:r>
              <a:rPr dirty="0" sz="1900" spc="180">
                <a:latin typeface="Times New Roman"/>
                <a:cs typeface="Times New Roman"/>
              </a:rPr>
              <a:t> </a:t>
            </a:r>
            <a:r>
              <a:rPr dirty="0" sz="1900"/>
              <a:t>i</a:t>
            </a:r>
            <a:r>
              <a:rPr dirty="0" sz="1900" spc="130">
                <a:latin typeface="Times New Roman"/>
                <a:cs typeface="Times New Roman"/>
              </a:rPr>
              <a:t> </a:t>
            </a:r>
            <a:r>
              <a:rPr dirty="0" sz="1900" spc="-10"/>
              <a:t>Créteil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74553" y="1875074"/>
            <a:ext cx="2467610" cy="1762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19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19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vært</a:t>
            </a:r>
            <a:r>
              <a:rPr dirty="0" sz="19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plante</a:t>
            </a:r>
            <a:r>
              <a:rPr dirty="0" sz="19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menighet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9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forstad</a:t>
            </a:r>
            <a:r>
              <a:rPr dirty="0" sz="19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9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Paris.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Dette</a:t>
            </a:r>
            <a:r>
              <a:rPr dirty="0" sz="19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9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vanlig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menighet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9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lokal</a:t>
            </a:r>
            <a:r>
              <a:rPr dirty="0" sz="19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prest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0745" y="4725377"/>
            <a:ext cx="7975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©RAFI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RAKOTOVAO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3528" y="256045"/>
            <a:ext cx="4307755" cy="464056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2993" y="251462"/>
            <a:ext cx="431927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00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Champigny</a:t>
            </a:r>
            <a:endParaRPr sz="2000">
              <a:latin typeface="Verdana"/>
              <a:cs typeface="Verdana"/>
            </a:endParaRPr>
          </a:p>
          <a:p>
            <a:pPr marL="590550" marR="115697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nytt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bygg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ønsker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benytte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muligheten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misjonal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86058" y="4735627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nms.no/finndinmenighet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historier,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/>
              <a:t>mer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/>
              <a:t>menighetens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185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855" y="3883156"/>
            <a:ext cx="612647" cy="611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439668" y="3886201"/>
            <a:ext cx="3167380" cy="658495"/>
            <a:chOff x="3439668" y="3886201"/>
            <a:chExt cx="3167380" cy="6584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9668" y="3886201"/>
              <a:ext cx="1046976" cy="6583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2" y="3886201"/>
              <a:ext cx="2095480" cy="6583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12" rIns="0" bIns="0" rtlCol="0" vert="horz">
            <a:spAutoFit/>
          </a:bodyPr>
          <a:lstStyle/>
          <a:p>
            <a:pPr marL="2066925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229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visjon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81386" y="2053099"/>
            <a:ext cx="7986395" cy="1274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LEVENDE</a:t>
            </a:r>
            <a:r>
              <a:rPr dirty="0" sz="28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KIRKE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dirty="0" sz="2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Verdana"/>
                <a:cs typeface="Verdana"/>
              </a:rPr>
              <a:t>HELE</a:t>
            </a:r>
            <a:r>
              <a:rPr dirty="0" sz="28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Verdana"/>
                <a:cs typeface="Verdana"/>
              </a:rPr>
              <a:t>JORDEN</a:t>
            </a:r>
            <a:endParaRPr sz="28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3354"/>
              </a:spcBef>
              <a:tabLst>
                <a:tab pos="5985510" algn="l"/>
              </a:tabLst>
            </a:pP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TAKK</a:t>
            </a:r>
            <a:r>
              <a:rPr dirty="0" sz="26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6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6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dirty="0" sz="2600" spc="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6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6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Verdana"/>
                <a:cs typeface="Verdana"/>
              </a:rPr>
              <a:t>bidrar</a:t>
            </a:r>
            <a:r>
              <a:rPr dirty="0" sz="26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600" spc="-20">
                <a:solidFill>
                  <a:srgbClr val="FFFFFF"/>
                </a:solidFill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13" y="228605"/>
            <a:ext cx="8703567" cy="46832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7813" y="1227828"/>
            <a:ext cx="2736850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065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SAMMEN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forandrer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9979" y="2446823"/>
            <a:ext cx="3394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106575" y="4759648"/>
            <a:ext cx="64579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©SILJE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360919" y="2349246"/>
              <a:ext cx="264160" cy="262255"/>
            </a:xfrm>
            <a:custGeom>
              <a:avLst/>
              <a:gdLst/>
              <a:ahLst/>
              <a:cxnLst/>
              <a:rect l="l" t="t" r="r" b="b"/>
              <a:pathLst>
                <a:path w="264160" h="262255">
                  <a:moveTo>
                    <a:pt x="131824" y="0"/>
                  </a:moveTo>
                  <a:lnTo>
                    <a:pt x="80510" y="10300"/>
                  </a:lnTo>
                  <a:lnTo>
                    <a:pt x="38609" y="38389"/>
                  </a:lnTo>
                  <a:lnTo>
                    <a:pt x="10358" y="80050"/>
                  </a:lnTo>
                  <a:lnTo>
                    <a:pt x="0" y="131065"/>
                  </a:lnTo>
                  <a:lnTo>
                    <a:pt x="10358" y="182081"/>
                  </a:lnTo>
                  <a:lnTo>
                    <a:pt x="38609" y="223742"/>
                  </a:lnTo>
                  <a:lnTo>
                    <a:pt x="80510" y="251831"/>
                  </a:lnTo>
                  <a:lnTo>
                    <a:pt x="131824" y="262131"/>
                  </a:lnTo>
                  <a:lnTo>
                    <a:pt x="183143" y="251831"/>
                  </a:lnTo>
                  <a:lnTo>
                    <a:pt x="225042" y="223742"/>
                  </a:lnTo>
                  <a:lnTo>
                    <a:pt x="253286" y="182081"/>
                  </a:lnTo>
                  <a:lnTo>
                    <a:pt x="263642" y="131065"/>
                  </a:lnTo>
                  <a:lnTo>
                    <a:pt x="253286" y="80050"/>
                  </a:lnTo>
                  <a:lnTo>
                    <a:pt x="225042" y="38389"/>
                  </a:lnTo>
                  <a:lnTo>
                    <a:pt x="183143" y="10300"/>
                  </a:lnTo>
                  <a:lnTo>
                    <a:pt x="13182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60919" y="2349246"/>
              <a:ext cx="264160" cy="262255"/>
            </a:xfrm>
            <a:custGeom>
              <a:avLst/>
              <a:gdLst/>
              <a:ahLst/>
              <a:cxnLst/>
              <a:rect l="l" t="t" r="r" b="b"/>
              <a:pathLst>
                <a:path w="264160" h="262255">
                  <a:moveTo>
                    <a:pt x="0" y="131065"/>
                  </a:moveTo>
                  <a:lnTo>
                    <a:pt x="10358" y="80050"/>
                  </a:lnTo>
                  <a:lnTo>
                    <a:pt x="38609" y="38389"/>
                  </a:lnTo>
                  <a:lnTo>
                    <a:pt x="80510" y="10300"/>
                  </a:lnTo>
                  <a:lnTo>
                    <a:pt x="131824" y="0"/>
                  </a:lnTo>
                  <a:lnTo>
                    <a:pt x="183143" y="10300"/>
                  </a:lnTo>
                  <a:lnTo>
                    <a:pt x="225042" y="38389"/>
                  </a:lnTo>
                  <a:lnTo>
                    <a:pt x="253286" y="80050"/>
                  </a:lnTo>
                  <a:lnTo>
                    <a:pt x="263642" y="131065"/>
                  </a:lnTo>
                  <a:lnTo>
                    <a:pt x="253286" y="182081"/>
                  </a:lnTo>
                  <a:lnTo>
                    <a:pt x="225042" y="223742"/>
                  </a:lnTo>
                  <a:lnTo>
                    <a:pt x="183143" y="251831"/>
                  </a:lnTo>
                  <a:lnTo>
                    <a:pt x="131824" y="262131"/>
                  </a:lnTo>
                  <a:lnTo>
                    <a:pt x="80510" y="251831"/>
                  </a:lnTo>
                  <a:lnTo>
                    <a:pt x="38609" y="223742"/>
                  </a:lnTo>
                  <a:lnTo>
                    <a:pt x="10358" y="182081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96211" y="2024435"/>
            <a:ext cx="29895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FRANKRIKE</a:t>
            </a:r>
            <a:endParaRPr sz="40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311" y="710584"/>
            <a:ext cx="427799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Verdana"/>
                <a:cs typeface="Verdana"/>
              </a:rPr>
              <a:t>Hvorfor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jobber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NMS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Europa?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4945" marR="24765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/>
              <a:t>Europa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opplever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en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20"/>
              <a:t>rask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sekularisering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er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det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eneste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kontinentet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historien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/>
              <a:t>som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25"/>
              <a:t>har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opplevd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en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slik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/>
              <a:t>avkristning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 spc="-10"/>
              <a:t>innenfra.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194945" marR="5080" indent="-1828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4945" algn="l"/>
              </a:tabLst>
            </a:pPr>
            <a:r>
              <a:rPr dirty="0"/>
              <a:t>NMS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ønsker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derfor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å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bruke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10"/>
              <a:t>lange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erfaring,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/>
              <a:t>sammen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/>
              <a:t>med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partnere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 spc="-25"/>
              <a:t>fra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det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globale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Sør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hvor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kirkene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/>
              <a:t>er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50"/>
              <a:t>i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/>
              <a:t>vekst,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å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bringe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ny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misjonsinspirasjon</a:t>
            </a:r>
            <a:r>
              <a:rPr dirty="0" spc="110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20">
                <a:latin typeface="Times New Roman"/>
                <a:cs typeface="Times New Roman"/>
              </a:rPr>
              <a:t> </a:t>
            </a:r>
            <a:r>
              <a:rPr dirty="0" spc="-10"/>
              <a:t>Europa.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3" y="243847"/>
            <a:ext cx="3101329" cy="465123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16983" y="4739077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5628640" cy="4645660"/>
          </a:xfrm>
          <a:custGeom>
            <a:avLst/>
            <a:gdLst/>
            <a:ahLst/>
            <a:cxnLst/>
            <a:rect l="l" t="t" r="r" b="b"/>
            <a:pathLst>
              <a:path w="5628640" h="4645660">
                <a:moveTo>
                  <a:pt x="5628126" y="0"/>
                </a:moveTo>
                <a:lnTo>
                  <a:pt x="0" y="0"/>
                </a:lnTo>
                <a:lnTo>
                  <a:pt x="0" y="4645158"/>
                </a:lnTo>
                <a:lnTo>
                  <a:pt x="5628126" y="4645158"/>
                </a:lnTo>
                <a:lnTo>
                  <a:pt x="5628126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411" y="651313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Verdana"/>
                <a:cs typeface="Verdana"/>
              </a:rPr>
              <a:t>DETTE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ER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VI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MED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Verdana"/>
                <a:cs typeface="Verdana"/>
              </a:rPr>
              <a:t>PÅ: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9411" y="1093280"/>
            <a:ext cx="3663950" cy="18249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9906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Planting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menigheter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steder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eldre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menigheter</a:t>
            </a:r>
            <a:endParaRPr sz="2000">
              <a:latin typeface="Verdana"/>
              <a:cs typeface="Verdana"/>
            </a:endParaRPr>
          </a:p>
          <a:p>
            <a:pPr marL="194945" marR="57594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Oppbygging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fellesskap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881092" y="251464"/>
            <a:ext cx="3011805" cy="4645660"/>
            <a:chOff x="5881092" y="251464"/>
            <a:chExt cx="3011805" cy="46456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1092" y="251464"/>
              <a:ext cx="3011422" cy="46451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493" y="467876"/>
              <a:ext cx="608075" cy="60654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811680" y="4739077"/>
            <a:ext cx="9093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©SILJE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LØVDAL/NMSU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57" y="1752606"/>
            <a:ext cx="4760964" cy="26578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86295" y="828414"/>
            <a:ext cx="392430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samarbeider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forente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protestantiske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Frankrike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(EPUdF).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86300" y="1875394"/>
            <a:ext cx="37750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EPUdF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sammenslåing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reformerte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lutherske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Frankrike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77293" y="4438695"/>
            <a:ext cx="3435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©EPUdF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80" y="251464"/>
            <a:ext cx="4381485" cy="46542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10990" marR="5080">
              <a:lnSpc>
                <a:spcPct val="100000"/>
              </a:lnSpc>
              <a:spcBef>
                <a:spcPts val="100"/>
              </a:spcBef>
              <a:tabLst>
                <a:tab pos="4492625" algn="l"/>
              </a:tabLst>
            </a:pPr>
            <a:r>
              <a:rPr dirty="0" sz="1800" spc="-25"/>
              <a:t>Vi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/>
              <a:t>har</a:t>
            </a:r>
            <a:r>
              <a:rPr dirty="0" sz="1800" spc="145">
                <a:latin typeface="Times New Roman"/>
                <a:cs typeface="Times New Roman"/>
              </a:rPr>
              <a:t> </a:t>
            </a:r>
            <a:r>
              <a:rPr dirty="0" sz="1800"/>
              <a:t>vært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med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/>
              <a:t>på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å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 spc="-10"/>
              <a:t>stifte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10"/>
              <a:t>ungdomsorganisasjonen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Mission</a:t>
            </a:r>
            <a:r>
              <a:rPr dirty="0" sz="1800" spc="135">
                <a:latin typeface="Times New Roman"/>
                <a:cs typeface="Times New Roman"/>
              </a:rPr>
              <a:t> </a:t>
            </a:r>
            <a:r>
              <a:rPr dirty="0" sz="1800"/>
              <a:t>Jeunesse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 spc="-10"/>
              <a:t>(MiJi).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61253" y="2547438"/>
            <a:ext cx="341693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MiJi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hjelper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ungdom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Paris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selv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kunne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lære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opp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18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lovsangsband,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ungdomsledere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holde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andakter.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72550" y="4745910"/>
            <a:ext cx="90296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MISSION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JEUNESSE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"/>
            <a:ext cx="9144000" cy="5143500"/>
            <a:chOff x="0" y="3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9143991" cy="514349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79126" y="574548"/>
              <a:ext cx="3992879" cy="3994785"/>
            </a:xfrm>
            <a:custGeom>
              <a:avLst/>
              <a:gdLst/>
              <a:ahLst/>
              <a:cxnLst/>
              <a:rect l="l" t="t" r="r" b="b"/>
              <a:pathLst>
                <a:path w="3992879" h="3994785">
                  <a:moveTo>
                    <a:pt x="1996423" y="0"/>
                  </a:moveTo>
                  <a:lnTo>
                    <a:pt x="1947917" y="577"/>
                  </a:lnTo>
                  <a:lnTo>
                    <a:pt x="1899695" y="2303"/>
                  </a:lnTo>
                  <a:lnTo>
                    <a:pt x="1851770" y="5162"/>
                  </a:lnTo>
                  <a:lnTo>
                    <a:pt x="1804154" y="9142"/>
                  </a:lnTo>
                  <a:lnTo>
                    <a:pt x="1756863" y="14231"/>
                  </a:lnTo>
                  <a:lnTo>
                    <a:pt x="1709907" y="20414"/>
                  </a:lnTo>
                  <a:lnTo>
                    <a:pt x="1663301" y="27679"/>
                  </a:lnTo>
                  <a:lnTo>
                    <a:pt x="1617057" y="36013"/>
                  </a:lnTo>
                  <a:lnTo>
                    <a:pt x="1571188" y="45402"/>
                  </a:lnTo>
                  <a:lnTo>
                    <a:pt x="1525708" y="55834"/>
                  </a:lnTo>
                  <a:lnTo>
                    <a:pt x="1480630" y="67295"/>
                  </a:lnTo>
                  <a:lnTo>
                    <a:pt x="1435966" y="79773"/>
                  </a:lnTo>
                  <a:lnTo>
                    <a:pt x="1391730" y="93255"/>
                  </a:lnTo>
                  <a:lnTo>
                    <a:pt x="1347935" y="107726"/>
                  </a:lnTo>
                  <a:lnTo>
                    <a:pt x="1304594" y="123175"/>
                  </a:lnTo>
                  <a:lnTo>
                    <a:pt x="1261720" y="139588"/>
                  </a:lnTo>
                  <a:lnTo>
                    <a:pt x="1219325" y="156951"/>
                  </a:lnTo>
                  <a:lnTo>
                    <a:pt x="1177424" y="175253"/>
                  </a:lnTo>
                  <a:lnTo>
                    <a:pt x="1136030" y="194480"/>
                  </a:lnTo>
                  <a:lnTo>
                    <a:pt x="1095154" y="214618"/>
                  </a:lnTo>
                  <a:lnTo>
                    <a:pt x="1054811" y="235655"/>
                  </a:lnTo>
                  <a:lnTo>
                    <a:pt x="1015013" y="257578"/>
                  </a:lnTo>
                  <a:lnTo>
                    <a:pt x="975774" y="280374"/>
                  </a:lnTo>
                  <a:lnTo>
                    <a:pt x="937106" y="304029"/>
                  </a:lnTo>
                  <a:lnTo>
                    <a:pt x="899023" y="328530"/>
                  </a:lnTo>
                  <a:lnTo>
                    <a:pt x="861537" y="353864"/>
                  </a:lnTo>
                  <a:lnTo>
                    <a:pt x="824662" y="380019"/>
                  </a:lnTo>
                  <a:lnTo>
                    <a:pt x="788411" y="406981"/>
                  </a:lnTo>
                  <a:lnTo>
                    <a:pt x="752797" y="434737"/>
                  </a:lnTo>
                  <a:lnTo>
                    <a:pt x="717833" y="463274"/>
                  </a:lnTo>
                  <a:lnTo>
                    <a:pt x="683533" y="492580"/>
                  </a:lnTo>
                  <a:lnTo>
                    <a:pt x="649908" y="522639"/>
                  </a:lnTo>
                  <a:lnTo>
                    <a:pt x="616972" y="553441"/>
                  </a:lnTo>
                  <a:lnTo>
                    <a:pt x="584739" y="584972"/>
                  </a:lnTo>
                  <a:lnTo>
                    <a:pt x="553221" y="617218"/>
                  </a:lnTo>
                  <a:lnTo>
                    <a:pt x="522431" y="650166"/>
                  </a:lnTo>
                  <a:lnTo>
                    <a:pt x="492383" y="683804"/>
                  </a:lnTo>
                  <a:lnTo>
                    <a:pt x="463090" y="718119"/>
                  </a:lnTo>
                  <a:lnTo>
                    <a:pt x="434564" y="753096"/>
                  </a:lnTo>
                  <a:lnTo>
                    <a:pt x="406819" y="788724"/>
                  </a:lnTo>
                  <a:lnTo>
                    <a:pt x="379868" y="824989"/>
                  </a:lnTo>
                  <a:lnTo>
                    <a:pt x="353723" y="861878"/>
                  </a:lnTo>
                  <a:lnTo>
                    <a:pt x="328399" y="899379"/>
                  </a:lnTo>
                  <a:lnTo>
                    <a:pt x="303907" y="937477"/>
                  </a:lnTo>
                  <a:lnTo>
                    <a:pt x="280262" y="976160"/>
                  </a:lnTo>
                  <a:lnTo>
                    <a:pt x="257475" y="1015414"/>
                  </a:lnTo>
                  <a:lnTo>
                    <a:pt x="235561" y="1055228"/>
                  </a:lnTo>
                  <a:lnTo>
                    <a:pt x="214532" y="1095587"/>
                  </a:lnTo>
                  <a:lnTo>
                    <a:pt x="194402" y="1136478"/>
                  </a:lnTo>
                  <a:lnTo>
                    <a:pt x="175183" y="1177889"/>
                  </a:lnTo>
                  <a:lnTo>
                    <a:pt x="156889" y="1219807"/>
                  </a:lnTo>
                  <a:lnTo>
                    <a:pt x="139532" y="1262217"/>
                  </a:lnTo>
                  <a:lnTo>
                    <a:pt x="123125" y="1305108"/>
                  </a:lnTo>
                  <a:lnTo>
                    <a:pt x="107683" y="1348466"/>
                  </a:lnTo>
                  <a:lnTo>
                    <a:pt x="93217" y="1392278"/>
                  </a:lnTo>
                  <a:lnTo>
                    <a:pt x="79741" y="1436531"/>
                  </a:lnTo>
                  <a:lnTo>
                    <a:pt x="67268" y="1481212"/>
                  </a:lnTo>
                  <a:lnTo>
                    <a:pt x="55811" y="1526308"/>
                  </a:lnTo>
                  <a:lnTo>
                    <a:pt x="45384" y="1571805"/>
                  </a:lnTo>
                  <a:lnTo>
                    <a:pt x="35998" y="1617691"/>
                  </a:lnTo>
                  <a:lnTo>
                    <a:pt x="27668" y="1663953"/>
                  </a:lnTo>
                  <a:lnTo>
                    <a:pt x="20406" y="1710577"/>
                  </a:lnTo>
                  <a:lnTo>
                    <a:pt x="14225" y="1757551"/>
                  </a:lnTo>
                  <a:lnTo>
                    <a:pt x="9139" y="1804861"/>
                  </a:lnTo>
                  <a:lnTo>
                    <a:pt x="5160" y="1852494"/>
                  </a:lnTo>
                  <a:lnTo>
                    <a:pt x="2302" y="1900438"/>
                  </a:lnTo>
                  <a:lnTo>
                    <a:pt x="577" y="1948678"/>
                  </a:lnTo>
                  <a:lnTo>
                    <a:pt x="0" y="1997203"/>
                  </a:lnTo>
                  <a:lnTo>
                    <a:pt x="577" y="2045728"/>
                  </a:lnTo>
                  <a:lnTo>
                    <a:pt x="2302" y="2093968"/>
                  </a:lnTo>
                  <a:lnTo>
                    <a:pt x="5160" y="2141912"/>
                  </a:lnTo>
                  <a:lnTo>
                    <a:pt x="9139" y="2189545"/>
                  </a:lnTo>
                  <a:lnTo>
                    <a:pt x="14225" y="2236855"/>
                  </a:lnTo>
                  <a:lnTo>
                    <a:pt x="20406" y="2283829"/>
                  </a:lnTo>
                  <a:lnTo>
                    <a:pt x="27668" y="2330453"/>
                  </a:lnTo>
                  <a:lnTo>
                    <a:pt x="35998" y="2376715"/>
                  </a:lnTo>
                  <a:lnTo>
                    <a:pt x="45384" y="2422601"/>
                  </a:lnTo>
                  <a:lnTo>
                    <a:pt x="55811" y="2468099"/>
                  </a:lnTo>
                  <a:lnTo>
                    <a:pt x="67268" y="2513194"/>
                  </a:lnTo>
                  <a:lnTo>
                    <a:pt x="79741" y="2557875"/>
                  </a:lnTo>
                  <a:lnTo>
                    <a:pt x="93217" y="2602128"/>
                  </a:lnTo>
                  <a:lnTo>
                    <a:pt x="107683" y="2645940"/>
                  </a:lnTo>
                  <a:lnTo>
                    <a:pt x="123125" y="2689298"/>
                  </a:lnTo>
                  <a:lnTo>
                    <a:pt x="139532" y="2732189"/>
                  </a:lnTo>
                  <a:lnTo>
                    <a:pt x="156889" y="2774600"/>
                  </a:lnTo>
                  <a:lnTo>
                    <a:pt x="175183" y="2816517"/>
                  </a:lnTo>
                  <a:lnTo>
                    <a:pt x="194402" y="2857928"/>
                  </a:lnTo>
                  <a:lnTo>
                    <a:pt x="214532" y="2898820"/>
                  </a:lnTo>
                  <a:lnTo>
                    <a:pt x="235561" y="2939179"/>
                  </a:lnTo>
                  <a:lnTo>
                    <a:pt x="257475" y="2978992"/>
                  </a:lnTo>
                  <a:lnTo>
                    <a:pt x="280262" y="3018247"/>
                  </a:lnTo>
                  <a:lnTo>
                    <a:pt x="303907" y="3056930"/>
                  </a:lnTo>
                  <a:lnTo>
                    <a:pt x="328399" y="3095028"/>
                  </a:lnTo>
                  <a:lnTo>
                    <a:pt x="353723" y="3132528"/>
                  </a:lnTo>
                  <a:lnTo>
                    <a:pt x="379868" y="3169417"/>
                  </a:lnTo>
                  <a:lnTo>
                    <a:pt x="406819" y="3205682"/>
                  </a:lnTo>
                  <a:lnTo>
                    <a:pt x="434564" y="3241310"/>
                  </a:lnTo>
                  <a:lnTo>
                    <a:pt x="463090" y="3276288"/>
                  </a:lnTo>
                  <a:lnTo>
                    <a:pt x="492383" y="3310602"/>
                  </a:lnTo>
                  <a:lnTo>
                    <a:pt x="522431" y="3344240"/>
                  </a:lnTo>
                  <a:lnTo>
                    <a:pt x="553221" y="3377189"/>
                  </a:lnTo>
                  <a:lnTo>
                    <a:pt x="584739" y="3409435"/>
                  </a:lnTo>
                  <a:lnTo>
                    <a:pt x="616972" y="3440965"/>
                  </a:lnTo>
                  <a:lnTo>
                    <a:pt x="649908" y="3471767"/>
                  </a:lnTo>
                  <a:lnTo>
                    <a:pt x="683533" y="3501827"/>
                  </a:lnTo>
                  <a:lnTo>
                    <a:pt x="717833" y="3531132"/>
                  </a:lnTo>
                  <a:lnTo>
                    <a:pt x="752797" y="3559669"/>
                  </a:lnTo>
                  <a:lnTo>
                    <a:pt x="788411" y="3587425"/>
                  </a:lnTo>
                  <a:lnTo>
                    <a:pt x="824662" y="3614387"/>
                  </a:lnTo>
                  <a:lnTo>
                    <a:pt x="861537" y="3640542"/>
                  </a:lnTo>
                  <a:lnTo>
                    <a:pt x="899023" y="3665876"/>
                  </a:lnTo>
                  <a:lnTo>
                    <a:pt x="937106" y="3690378"/>
                  </a:lnTo>
                  <a:lnTo>
                    <a:pt x="975774" y="3714033"/>
                  </a:lnTo>
                  <a:lnTo>
                    <a:pt x="1015013" y="3736828"/>
                  </a:lnTo>
                  <a:lnTo>
                    <a:pt x="1054811" y="3758751"/>
                  </a:lnTo>
                  <a:lnTo>
                    <a:pt x="1095154" y="3779788"/>
                  </a:lnTo>
                  <a:lnTo>
                    <a:pt x="1136030" y="3799926"/>
                  </a:lnTo>
                  <a:lnTo>
                    <a:pt x="1177424" y="3819153"/>
                  </a:lnTo>
                  <a:lnTo>
                    <a:pt x="1219325" y="3837455"/>
                  </a:lnTo>
                  <a:lnTo>
                    <a:pt x="1261720" y="3854819"/>
                  </a:lnTo>
                  <a:lnTo>
                    <a:pt x="1304594" y="3871232"/>
                  </a:lnTo>
                  <a:lnTo>
                    <a:pt x="1347935" y="3886680"/>
                  </a:lnTo>
                  <a:lnTo>
                    <a:pt x="1391730" y="3901152"/>
                  </a:lnTo>
                  <a:lnTo>
                    <a:pt x="1435966" y="3914633"/>
                  </a:lnTo>
                  <a:lnTo>
                    <a:pt x="1480630" y="3927111"/>
                  </a:lnTo>
                  <a:lnTo>
                    <a:pt x="1525708" y="3938572"/>
                  </a:lnTo>
                  <a:lnTo>
                    <a:pt x="1571188" y="3949004"/>
                  </a:lnTo>
                  <a:lnTo>
                    <a:pt x="1617057" y="3958394"/>
                  </a:lnTo>
                  <a:lnTo>
                    <a:pt x="1663301" y="3966728"/>
                  </a:lnTo>
                  <a:lnTo>
                    <a:pt x="1709907" y="3973993"/>
                  </a:lnTo>
                  <a:lnTo>
                    <a:pt x="1756863" y="3980176"/>
                  </a:lnTo>
                  <a:lnTo>
                    <a:pt x="1804154" y="3985264"/>
                  </a:lnTo>
                  <a:lnTo>
                    <a:pt x="1851770" y="3989244"/>
                  </a:lnTo>
                  <a:lnTo>
                    <a:pt x="1899695" y="3992104"/>
                  </a:lnTo>
                  <a:lnTo>
                    <a:pt x="1947917" y="3993829"/>
                  </a:lnTo>
                  <a:lnTo>
                    <a:pt x="1996423" y="3994407"/>
                  </a:lnTo>
                  <a:lnTo>
                    <a:pt x="2044930" y="3993829"/>
                  </a:lnTo>
                  <a:lnTo>
                    <a:pt x="2093153" y="3992104"/>
                  </a:lnTo>
                  <a:lnTo>
                    <a:pt x="2141080" y="3989244"/>
                  </a:lnTo>
                  <a:lnTo>
                    <a:pt x="2188696" y="3985264"/>
                  </a:lnTo>
                  <a:lnTo>
                    <a:pt x="2235988" y="3980176"/>
                  </a:lnTo>
                  <a:lnTo>
                    <a:pt x="2282945" y="3973993"/>
                  </a:lnTo>
                  <a:lnTo>
                    <a:pt x="2329552" y="3966728"/>
                  </a:lnTo>
                  <a:lnTo>
                    <a:pt x="2375797" y="3958394"/>
                  </a:lnTo>
                  <a:lnTo>
                    <a:pt x="2421666" y="3949004"/>
                  </a:lnTo>
                  <a:lnTo>
                    <a:pt x="2467147" y="3938572"/>
                  </a:lnTo>
                  <a:lnTo>
                    <a:pt x="2512226" y="3927111"/>
                  </a:lnTo>
                  <a:lnTo>
                    <a:pt x="2556890" y="3914633"/>
                  </a:lnTo>
                  <a:lnTo>
                    <a:pt x="2601126" y="3901152"/>
                  </a:lnTo>
                  <a:lnTo>
                    <a:pt x="2644922" y="3886680"/>
                  </a:lnTo>
                  <a:lnTo>
                    <a:pt x="2688264" y="3871232"/>
                  </a:lnTo>
                  <a:lnTo>
                    <a:pt x="2731139" y="3854819"/>
                  </a:lnTo>
                  <a:lnTo>
                    <a:pt x="2773533" y="3837455"/>
                  </a:lnTo>
                  <a:lnTo>
                    <a:pt x="2815435" y="3819153"/>
                  </a:lnTo>
                  <a:lnTo>
                    <a:pt x="2856830" y="3799926"/>
                  </a:lnTo>
                  <a:lnTo>
                    <a:pt x="2897706" y="3779788"/>
                  </a:lnTo>
                  <a:lnTo>
                    <a:pt x="2938050" y="3758751"/>
                  </a:lnTo>
                  <a:lnTo>
                    <a:pt x="2977848" y="3736828"/>
                  </a:lnTo>
                  <a:lnTo>
                    <a:pt x="3017088" y="3714033"/>
                  </a:lnTo>
                  <a:lnTo>
                    <a:pt x="3055756" y="3690378"/>
                  </a:lnTo>
                  <a:lnTo>
                    <a:pt x="3093840" y="3665876"/>
                  </a:lnTo>
                  <a:lnTo>
                    <a:pt x="3131326" y="3640542"/>
                  </a:lnTo>
                  <a:lnTo>
                    <a:pt x="3168201" y="3614387"/>
                  </a:lnTo>
                  <a:lnTo>
                    <a:pt x="3204452" y="3587425"/>
                  </a:lnTo>
                  <a:lnTo>
                    <a:pt x="3240066" y="3559669"/>
                  </a:lnTo>
                  <a:lnTo>
                    <a:pt x="3275031" y="3531132"/>
                  </a:lnTo>
                  <a:lnTo>
                    <a:pt x="3309332" y="3501827"/>
                  </a:lnTo>
                  <a:lnTo>
                    <a:pt x="3342957" y="3471767"/>
                  </a:lnTo>
                  <a:lnTo>
                    <a:pt x="3375893" y="3440965"/>
                  </a:lnTo>
                  <a:lnTo>
                    <a:pt x="3408126" y="3409435"/>
                  </a:lnTo>
                  <a:lnTo>
                    <a:pt x="3439645" y="3377189"/>
                  </a:lnTo>
                  <a:lnTo>
                    <a:pt x="3470434" y="3344240"/>
                  </a:lnTo>
                  <a:lnTo>
                    <a:pt x="3500483" y="3310602"/>
                  </a:lnTo>
                  <a:lnTo>
                    <a:pt x="3529776" y="3276288"/>
                  </a:lnTo>
                  <a:lnTo>
                    <a:pt x="3558302" y="3241310"/>
                  </a:lnTo>
                  <a:lnTo>
                    <a:pt x="3586047" y="3205682"/>
                  </a:lnTo>
                  <a:lnTo>
                    <a:pt x="3612999" y="3169417"/>
                  </a:lnTo>
                  <a:lnTo>
                    <a:pt x="3639144" y="3132528"/>
                  </a:lnTo>
                  <a:lnTo>
                    <a:pt x="3664468" y="3095028"/>
                  </a:lnTo>
                  <a:lnTo>
                    <a:pt x="3688960" y="3056930"/>
                  </a:lnTo>
                  <a:lnTo>
                    <a:pt x="3712605" y="3018247"/>
                  </a:lnTo>
                  <a:lnTo>
                    <a:pt x="3735392" y="2978992"/>
                  </a:lnTo>
                  <a:lnTo>
                    <a:pt x="3757306" y="2939179"/>
                  </a:lnTo>
                  <a:lnTo>
                    <a:pt x="3778335" y="2898820"/>
                  </a:lnTo>
                  <a:lnTo>
                    <a:pt x="3798465" y="2857928"/>
                  </a:lnTo>
                  <a:lnTo>
                    <a:pt x="3817685" y="2816517"/>
                  </a:lnTo>
                  <a:lnTo>
                    <a:pt x="3835979" y="2774600"/>
                  </a:lnTo>
                  <a:lnTo>
                    <a:pt x="3853336" y="2732189"/>
                  </a:lnTo>
                  <a:lnTo>
                    <a:pt x="3869742" y="2689298"/>
                  </a:lnTo>
                  <a:lnTo>
                    <a:pt x="3885185" y="2645940"/>
                  </a:lnTo>
                  <a:lnTo>
                    <a:pt x="3899651" y="2602128"/>
                  </a:lnTo>
                  <a:lnTo>
                    <a:pt x="3913127" y="2557875"/>
                  </a:lnTo>
                  <a:lnTo>
                    <a:pt x="3925599" y="2513194"/>
                  </a:lnTo>
                  <a:lnTo>
                    <a:pt x="3937056" y="2468099"/>
                  </a:lnTo>
                  <a:lnTo>
                    <a:pt x="3947484" y="2422601"/>
                  </a:lnTo>
                  <a:lnTo>
                    <a:pt x="3956870" y="2376715"/>
                  </a:lnTo>
                  <a:lnTo>
                    <a:pt x="3965200" y="2330453"/>
                  </a:lnTo>
                  <a:lnTo>
                    <a:pt x="3972462" y="2283829"/>
                  </a:lnTo>
                  <a:lnTo>
                    <a:pt x="3978643" y="2236855"/>
                  </a:lnTo>
                  <a:lnTo>
                    <a:pt x="3983729" y="2189545"/>
                  </a:lnTo>
                  <a:lnTo>
                    <a:pt x="3987708" y="2141912"/>
                  </a:lnTo>
                  <a:lnTo>
                    <a:pt x="3990566" y="2093968"/>
                  </a:lnTo>
                  <a:lnTo>
                    <a:pt x="3992291" y="2045728"/>
                  </a:lnTo>
                  <a:lnTo>
                    <a:pt x="3992868" y="1997203"/>
                  </a:lnTo>
                  <a:lnTo>
                    <a:pt x="3992291" y="1948678"/>
                  </a:lnTo>
                  <a:lnTo>
                    <a:pt x="3990566" y="1900438"/>
                  </a:lnTo>
                  <a:lnTo>
                    <a:pt x="3987708" y="1852494"/>
                  </a:lnTo>
                  <a:lnTo>
                    <a:pt x="3983729" y="1804861"/>
                  </a:lnTo>
                  <a:lnTo>
                    <a:pt x="3978643" y="1757551"/>
                  </a:lnTo>
                  <a:lnTo>
                    <a:pt x="3972462" y="1710577"/>
                  </a:lnTo>
                  <a:lnTo>
                    <a:pt x="3965200" y="1663953"/>
                  </a:lnTo>
                  <a:lnTo>
                    <a:pt x="3956870" y="1617691"/>
                  </a:lnTo>
                  <a:lnTo>
                    <a:pt x="3947484" y="1571805"/>
                  </a:lnTo>
                  <a:lnTo>
                    <a:pt x="3937056" y="1526308"/>
                  </a:lnTo>
                  <a:lnTo>
                    <a:pt x="3925599" y="1481212"/>
                  </a:lnTo>
                  <a:lnTo>
                    <a:pt x="3913127" y="1436531"/>
                  </a:lnTo>
                  <a:lnTo>
                    <a:pt x="3899651" y="1392278"/>
                  </a:lnTo>
                  <a:lnTo>
                    <a:pt x="3885185" y="1348466"/>
                  </a:lnTo>
                  <a:lnTo>
                    <a:pt x="3869742" y="1305108"/>
                  </a:lnTo>
                  <a:lnTo>
                    <a:pt x="3853336" y="1262217"/>
                  </a:lnTo>
                  <a:lnTo>
                    <a:pt x="3835979" y="1219807"/>
                  </a:lnTo>
                  <a:lnTo>
                    <a:pt x="3817685" y="1177889"/>
                  </a:lnTo>
                  <a:lnTo>
                    <a:pt x="3798465" y="1136478"/>
                  </a:lnTo>
                  <a:lnTo>
                    <a:pt x="3778335" y="1095587"/>
                  </a:lnTo>
                  <a:lnTo>
                    <a:pt x="3757306" y="1055228"/>
                  </a:lnTo>
                  <a:lnTo>
                    <a:pt x="3735392" y="1015414"/>
                  </a:lnTo>
                  <a:lnTo>
                    <a:pt x="3712605" y="976160"/>
                  </a:lnTo>
                  <a:lnTo>
                    <a:pt x="3688960" y="937477"/>
                  </a:lnTo>
                  <a:lnTo>
                    <a:pt x="3664468" y="899379"/>
                  </a:lnTo>
                  <a:lnTo>
                    <a:pt x="3639144" y="861878"/>
                  </a:lnTo>
                  <a:lnTo>
                    <a:pt x="3612999" y="824989"/>
                  </a:lnTo>
                  <a:lnTo>
                    <a:pt x="3586047" y="788724"/>
                  </a:lnTo>
                  <a:lnTo>
                    <a:pt x="3558302" y="753096"/>
                  </a:lnTo>
                  <a:lnTo>
                    <a:pt x="3529776" y="718119"/>
                  </a:lnTo>
                  <a:lnTo>
                    <a:pt x="3500483" y="683804"/>
                  </a:lnTo>
                  <a:lnTo>
                    <a:pt x="3470434" y="650166"/>
                  </a:lnTo>
                  <a:lnTo>
                    <a:pt x="3439645" y="617218"/>
                  </a:lnTo>
                  <a:lnTo>
                    <a:pt x="3408126" y="584972"/>
                  </a:lnTo>
                  <a:lnTo>
                    <a:pt x="3375893" y="553441"/>
                  </a:lnTo>
                  <a:lnTo>
                    <a:pt x="3342957" y="522639"/>
                  </a:lnTo>
                  <a:lnTo>
                    <a:pt x="3309332" y="492580"/>
                  </a:lnTo>
                  <a:lnTo>
                    <a:pt x="3275031" y="463274"/>
                  </a:lnTo>
                  <a:lnTo>
                    <a:pt x="3240066" y="434737"/>
                  </a:lnTo>
                  <a:lnTo>
                    <a:pt x="3204452" y="406981"/>
                  </a:lnTo>
                  <a:lnTo>
                    <a:pt x="3168201" y="380019"/>
                  </a:lnTo>
                  <a:lnTo>
                    <a:pt x="3131326" y="353864"/>
                  </a:lnTo>
                  <a:lnTo>
                    <a:pt x="3093840" y="328530"/>
                  </a:lnTo>
                  <a:lnTo>
                    <a:pt x="3055756" y="304029"/>
                  </a:lnTo>
                  <a:lnTo>
                    <a:pt x="3017088" y="280374"/>
                  </a:lnTo>
                  <a:lnTo>
                    <a:pt x="2977848" y="257578"/>
                  </a:lnTo>
                  <a:lnTo>
                    <a:pt x="2938050" y="235655"/>
                  </a:lnTo>
                  <a:lnTo>
                    <a:pt x="2897706" y="214618"/>
                  </a:lnTo>
                  <a:lnTo>
                    <a:pt x="2856830" y="194480"/>
                  </a:lnTo>
                  <a:lnTo>
                    <a:pt x="2815435" y="175253"/>
                  </a:lnTo>
                  <a:lnTo>
                    <a:pt x="2773533" y="156951"/>
                  </a:lnTo>
                  <a:lnTo>
                    <a:pt x="2731139" y="139588"/>
                  </a:lnTo>
                  <a:lnTo>
                    <a:pt x="2688264" y="123175"/>
                  </a:lnTo>
                  <a:lnTo>
                    <a:pt x="2644922" y="107726"/>
                  </a:lnTo>
                  <a:lnTo>
                    <a:pt x="2601126" y="93255"/>
                  </a:lnTo>
                  <a:lnTo>
                    <a:pt x="2556890" y="79773"/>
                  </a:lnTo>
                  <a:lnTo>
                    <a:pt x="2512226" y="67295"/>
                  </a:lnTo>
                  <a:lnTo>
                    <a:pt x="2467147" y="55834"/>
                  </a:lnTo>
                  <a:lnTo>
                    <a:pt x="2421666" y="45402"/>
                  </a:lnTo>
                  <a:lnTo>
                    <a:pt x="2375797" y="36013"/>
                  </a:lnTo>
                  <a:lnTo>
                    <a:pt x="2329552" y="27679"/>
                  </a:lnTo>
                  <a:lnTo>
                    <a:pt x="2282945" y="20414"/>
                  </a:lnTo>
                  <a:lnTo>
                    <a:pt x="2235988" y="14231"/>
                  </a:lnTo>
                  <a:lnTo>
                    <a:pt x="2188696" y="9142"/>
                  </a:lnTo>
                  <a:lnTo>
                    <a:pt x="2141080" y="5162"/>
                  </a:lnTo>
                  <a:lnTo>
                    <a:pt x="2093153" y="2303"/>
                  </a:lnTo>
                  <a:lnTo>
                    <a:pt x="2044930" y="577"/>
                  </a:lnTo>
                  <a:lnTo>
                    <a:pt x="1996423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296898" y="4338313"/>
            <a:ext cx="5676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©UNSSPLASH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3606" y="2034866"/>
            <a:ext cx="338582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Målet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ungdommer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grupper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tidligere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ikke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blitt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inkludert.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13" y="249939"/>
            <a:ext cx="4123923" cy="46436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4574" y="1686780"/>
            <a:ext cx="262255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Vi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/>
              <a:t>sender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/>
              <a:t>hvert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 spc="-25"/>
              <a:t>år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ettåringer</a:t>
            </a:r>
            <a:r>
              <a:rPr dirty="0" sz="2000" spc="130">
                <a:latin typeface="Times New Roman"/>
                <a:cs typeface="Times New Roman"/>
              </a:rPr>
              <a:t> </a:t>
            </a:r>
            <a:r>
              <a:rPr dirty="0" sz="2000"/>
              <a:t>via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spc="-20"/>
              <a:t>Ucrew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for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å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jobbe</a:t>
            </a:r>
            <a:r>
              <a:rPr dirty="0" sz="2000" spc="185">
                <a:latin typeface="Times New Roman"/>
                <a:cs typeface="Times New Roman"/>
              </a:rPr>
              <a:t> </a:t>
            </a:r>
            <a:r>
              <a:rPr dirty="0" sz="2000" spc="-25"/>
              <a:t>med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barne-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5"/>
              <a:t>og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ungdomsarbeid.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33709" y="4737519"/>
            <a:ext cx="6731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SILJE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55" y="240794"/>
            <a:ext cx="5631189" cy="46618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sz="2000">
              <a:latin typeface="Times New Roman"/>
              <a:cs typeface="Times New Roman"/>
            </a:endParaRPr>
          </a:p>
          <a:p>
            <a:pPr marL="34988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Pertuis</a:t>
            </a:r>
            <a:endParaRPr sz="2000">
              <a:latin typeface="Verdana"/>
              <a:cs typeface="Verdana"/>
            </a:endParaRPr>
          </a:p>
          <a:p>
            <a:pPr marL="349885" marR="282575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Menigheten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vil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misjonal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være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tydelig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stemme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lokalsamfunnet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79597" y="4745845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©UNSPLASH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2024-05-10T10:49:24Z</dcterms:created>
  <dcterms:modified xsi:type="dcterms:W3CDTF">2024-05-10T10:49:24Z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