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8648700" cy="4654550"/>
  <p:notesSz cx="8648700" cy="46545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6158" y="1253733"/>
            <a:ext cx="7322184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04504" y="2532380"/>
            <a:ext cx="62865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29650" y="0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32752" y="1070546"/>
            <a:ext cx="3764946" cy="30720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457350" y="1070546"/>
            <a:ext cx="3764946" cy="30720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57" y="0"/>
            <a:ext cx="4319270" cy="4645660"/>
          </a:xfrm>
          <a:custGeom>
            <a:avLst/>
            <a:gdLst/>
            <a:ahLst/>
            <a:cxnLst/>
            <a:rect l="l" t="t" r="r" b="b"/>
            <a:pathLst>
              <a:path w="4319270" h="4645660">
                <a:moveTo>
                  <a:pt x="4319002" y="0"/>
                </a:moveTo>
                <a:lnTo>
                  <a:pt x="0" y="0"/>
                </a:lnTo>
                <a:lnTo>
                  <a:pt x="0" y="4645158"/>
                </a:lnTo>
                <a:lnTo>
                  <a:pt x="4319002" y="4645158"/>
                </a:lnTo>
                <a:lnTo>
                  <a:pt x="4319002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29650" y="0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114" y="622417"/>
            <a:ext cx="2287270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564" y="1649249"/>
            <a:ext cx="8107920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942717" y="4328731"/>
            <a:ext cx="2769616" cy="232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32752" y="4328731"/>
            <a:ext cx="1990661" cy="232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231636" y="4328731"/>
            <a:ext cx="1990661" cy="232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3" y="1538"/>
            <a:ext cx="8641080" cy="4643755"/>
            <a:chOff x="1523" y="1538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1538"/>
              <a:ext cx="8641071" cy="464361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9270" y="315469"/>
              <a:ext cx="2005556" cy="2005578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070760" y="2663584"/>
            <a:ext cx="6503034" cy="1125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5400" spc="-10" b="1">
                <a:solidFill>
                  <a:srgbClr val="FFFFFF"/>
                </a:solidFill>
                <a:latin typeface="Verdana"/>
                <a:cs typeface="Verdana"/>
              </a:rPr>
              <a:t>ETIOPIA</a:t>
            </a:r>
            <a:endParaRPr sz="5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18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presentasjon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18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engasjement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28607" y="4491443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2567" y="631879"/>
            <a:ext cx="2029460" cy="2160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Vi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jobbar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spc="-25"/>
              <a:t>for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kvinner</a:t>
            </a:r>
            <a:r>
              <a:rPr dirty="0" spc="130">
                <a:latin typeface="Times New Roman"/>
                <a:cs typeface="Times New Roman"/>
              </a:rPr>
              <a:t> </a:t>
            </a:r>
            <a:r>
              <a:rPr dirty="0" spc="-20"/>
              <a:t>sine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/>
              <a:t>rettar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25"/>
              <a:t>ein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 spc="-10"/>
              <a:t>mannsdominert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spc="-10"/>
              <a:t>kultur.</a:t>
            </a:r>
          </a:p>
          <a:p>
            <a:pPr marL="12700" marR="487680">
              <a:lnSpc>
                <a:spcPct val="100000"/>
              </a:lnSpc>
              <a:spcBef>
                <a:spcPts val="5"/>
              </a:spcBef>
            </a:pPr>
            <a:r>
              <a:rPr dirty="0" spc="-10"/>
              <a:t>Kvinnesyn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tradisjon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32814" y="2766197"/>
            <a:ext cx="212153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stel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ofte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kvinner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sine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sjansar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delta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samfunn.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"/>
            <a:ext cx="5628126" cy="464514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435417" y="4484295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57358" y="624144"/>
            <a:ext cx="2304415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kjempe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mot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kvinneleg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omskjering,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barneekteskap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skadar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samband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fødsel.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"/>
            <a:ext cx="562812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35417" y="4484295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57358" y="624144"/>
            <a:ext cx="1864995" cy="33801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Gjennom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workshops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førebyggjande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informasjons-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arbeid,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heimvende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etiopiske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migrantar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støtte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endParaRPr sz="2000">
              <a:latin typeface="Verdana"/>
              <a:cs typeface="Verdana"/>
            </a:endParaRPr>
          </a:p>
          <a:p>
            <a:pPr marL="12700" marR="104775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vanskeleg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situasjon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"/>
            <a:ext cx="562812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57452" y="4492553"/>
            <a:ext cx="11931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KLAUS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CHR.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KÜSPERT/NMS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57" y="0"/>
            <a:ext cx="8639810" cy="4645660"/>
            <a:chOff x="3057" y="0"/>
            <a:chExt cx="8639810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3057" y="0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2059" y="1"/>
              <a:ext cx="4320535" cy="464514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77367" y="627777"/>
            <a:ext cx="3188970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nye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testamentet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gumuz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nyleg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revidert.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Nå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vert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gamle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testamentet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omsett.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77369" y="1984562"/>
            <a:ext cx="3580129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Bibelforteljingar</a:t>
            </a:r>
            <a:r>
              <a:rPr dirty="0" sz="20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bibelvers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vert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også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omsette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andre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minoritetsspråk.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440832" y="4484286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5305" y="1"/>
            <a:ext cx="5765280" cy="46451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Bibel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bøn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25"/>
              <a:t>på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eige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 spc="-10"/>
              <a:t>morsmål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betyr</a:t>
            </a:r>
            <a:r>
              <a:rPr dirty="0" spc="120">
                <a:latin typeface="Times New Roman"/>
                <a:cs typeface="Times New Roman"/>
              </a:rPr>
              <a:t> </a:t>
            </a:r>
            <a:r>
              <a:rPr dirty="0"/>
              <a:t>mykje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 spc="-20"/>
              <a:t>både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/>
              <a:t>for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forståing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og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verdigheit.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415355" y="4488393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057" y="0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3557" y="213369"/>
            <a:ext cx="612636" cy="6111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Finn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 spc="-25"/>
              <a:t>historiar,</a:t>
            </a:r>
            <a:r>
              <a:rPr dirty="0" sz="2800" spc="225">
                <a:latin typeface="Times New Roman"/>
                <a:cs typeface="Times New Roman"/>
              </a:rPr>
              <a:t> </a:t>
            </a:r>
            <a:r>
              <a:rPr dirty="0" sz="2800"/>
              <a:t>blogg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/>
              <a:t>og</a:t>
            </a:r>
            <a:r>
              <a:rPr dirty="0" sz="2800" spc="175">
                <a:latin typeface="Times New Roman"/>
                <a:cs typeface="Times New Roman"/>
              </a:rPr>
              <a:t> </a:t>
            </a:r>
            <a:r>
              <a:rPr dirty="0" sz="2800"/>
              <a:t>meir</a:t>
            </a:r>
            <a:r>
              <a:rPr dirty="0" sz="2800" spc="190">
                <a:latin typeface="Times New Roman"/>
                <a:cs typeface="Times New Roman"/>
              </a:rPr>
              <a:t> </a:t>
            </a:r>
            <a:r>
              <a:rPr dirty="0" sz="2800" spc="-10"/>
              <a:t>informasjon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/>
              <a:t>om</a:t>
            </a:r>
            <a:r>
              <a:rPr dirty="0" sz="2800" spc="170">
                <a:latin typeface="Times New Roman"/>
                <a:cs typeface="Times New Roman"/>
              </a:rPr>
              <a:t> </a:t>
            </a:r>
            <a:r>
              <a:rPr dirty="0" sz="2800"/>
              <a:t>kyrkjelyden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/>
              <a:t>sitt</a:t>
            </a:r>
            <a:r>
              <a:rPr dirty="0" sz="2800" spc="170">
                <a:latin typeface="Times New Roman"/>
                <a:cs typeface="Times New Roman"/>
              </a:rPr>
              <a:t> </a:t>
            </a:r>
            <a:r>
              <a:rPr dirty="0" sz="2800"/>
              <a:t>misjonsprosjekt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 spc="-20"/>
              <a:t>her: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0">
                <a:latin typeface="Verdana"/>
                <a:cs typeface="Verdana"/>
              </a:rPr>
              <a:t>nms.no/finndinmenighet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057" y="0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7414" y="1038113"/>
            <a:ext cx="29146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/>
              <a:t>NMS</a:t>
            </a:r>
            <a:r>
              <a:rPr dirty="0" sz="2600" spc="229">
                <a:latin typeface="Times New Roman"/>
                <a:cs typeface="Times New Roman"/>
              </a:rPr>
              <a:t> </a:t>
            </a:r>
            <a:r>
              <a:rPr dirty="0" sz="2600"/>
              <a:t>sin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/>
              <a:t>visjon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 spc="-25"/>
              <a:t>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EI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LEVANDE</a:t>
            </a:r>
            <a:r>
              <a:rPr dirty="0" spc="200" b="0">
                <a:latin typeface="Times New Roman"/>
                <a:cs typeface="Times New Roman"/>
              </a:rPr>
              <a:t> </a:t>
            </a:r>
            <a:r>
              <a:rPr dirty="0"/>
              <a:t>KYRKJE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HEILE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JORDA</a:t>
            </a: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r>
              <a:rPr dirty="0" sz="2600" b="0">
                <a:latin typeface="Verdana"/>
                <a:cs typeface="Verdana"/>
              </a:rPr>
              <a:t>TAKK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for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at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du</a:t>
            </a:r>
            <a:r>
              <a:rPr dirty="0" sz="2600" spc="23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er</a:t>
            </a:r>
            <a:r>
              <a:rPr dirty="0" sz="2600" spc="22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med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og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bidreg</a:t>
            </a:r>
            <a:r>
              <a:rPr dirty="0" sz="2600" spc="22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til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1569" y="3631688"/>
            <a:ext cx="611125" cy="611125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3512821" y="3634738"/>
            <a:ext cx="2818130" cy="658495"/>
            <a:chOff x="3512821" y="3634738"/>
            <a:chExt cx="2818130" cy="65849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2821" y="3634738"/>
              <a:ext cx="1050026" cy="6583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7405" y="3634738"/>
              <a:ext cx="1050026" cy="65835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0672" y="3634738"/>
              <a:ext cx="1049972" cy="658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857" y="1316764"/>
            <a:ext cx="2740025" cy="12439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2729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Verdana"/>
                <a:cs typeface="Verdana"/>
              </a:rPr>
              <a:t>SAMAN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4000" spc="-10" b="1" i="1">
                <a:latin typeface="Verdana"/>
                <a:cs typeface="Verdana"/>
              </a:rPr>
              <a:t>forandrar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8357" y="2535758"/>
            <a:ext cx="301307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40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VERDA!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2059" y="1"/>
            <a:ext cx="4320535" cy="464514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484454" y="4488392"/>
            <a:ext cx="10896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3" y="1538"/>
            <a:ext cx="8641080" cy="4643755"/>
            <a:chOff x="1523" y="1538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1538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781550" y="3027416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131065" y="0"/>
                  </a:moveTo>
                  <a:lnTo>
                    <a:pt x="80041" y="10300"/>
                  </a:lnTo>
                  <a:lnTo>
                    <a:pt x="38381" y="38389"/>
                  </a:lnTo>
                  <a:lnTo>
                    <a:pt x="10297" y="80050"/>
                  </a:lnTo>
                  <a:lnTo>
                    <a:pt x="0" y="131065"/>
                  </a:lnTo>
                  <a:lnTo>
                    <a:pt x="10297" y="182090"/>
                  </a:lnTo>
                  <a:lnTo>
                    <a:pt x="38381" y="223750"/>
                  </a:lnTo>
                  <a:lnTo>
                    <a:pt x="80041" y="251834"/>
                  </a:lnTo>
                  <a:lnTo>
                    <a:pt x="131065" y="262131"/>
                  </a:lnTo>
                  <a:lnTo>
                    <a:pt x="182081" y="251834"/>
                  </a:lnTo>
                  <a:lnTo>
                    <a:pt x="223742" y="223750"/>
                  </a:lnTo>
                  <a:lnTo>
                    <a:pt x="251831" y="182090"/>
                  </a:lnTo>
                  <a:lnTo>
                    <a:pt x="262131" y="131065"/>
                  </a:lnTo>
                  <a:lnTo>
                    <a:pt x="251831" y="80050"/>
                  </a:lnTo>
                  <a:lnTo>
                    <a:pt x="223742" y="38389"/>
                  </a:lnTo>
                  <a:lnTo>
                    <a:pt x="182081" y="10300"/>
                  </a:lnTo>
                  <a:lnTo>
                    <a:pt x="131065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781550" y="3027416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0" y="131065"/>
                  </a:moveTo>
                  <a:lnTo>
                    <a:pt x="10297" y="80050"/>
                  </a:lnTo>
                  <a:lnTo>
                    <a:pt x="38381" y="38389"/>
                  </a:lnTo>
                  <a:lnTo>
                    <a:pt x="80041" y="10300"/>
                  </a:lnTo>
                  <a:lnTo>
                    <a:pt x="131065" y="0"/>
                  </a:lnTo>
                  <a:lnTo>
                    <a:pt x="182081" y="10300"/>
                  </a:lnTo>
                  <a:lnTo>
                    <a:pt x="223742" y="38389"/>
                  </a:lnTo>
                  <a:lnTo>
                    <a:pt x="251831" y="80050"/>
                  </a:lnTo>
                  <a:lnTo>
                    <a:pt x="262131" y="131065"/>
                  </a:lnTo>
                  <a:lnTo>
                    <a:pt x="251831" y="182090"/>
                  </a:lnTo>
                  <a:lnTo>
                    <a:pt x="223742" y="223750"/>
                  </a:lnTo>
                  <a:lnTo>
                    <a:pt x="182081" y="251834"/>
                  </a:lnTo>
                  <a:lnTo>
                    <a:pt x="131065" y="262131"/>
                  </a:lnTo>
                  <a:lnTo>
                    <a:pt x="80041" y="251834"/>
                  </a:lnTo>
                  <a:lnTo>
                    <a:pt x="38381" y="223750"/>
                  </a:lnTo>
                  <a:lnTo>
                    <a:pt x="10297" y="182090"/>
                  </a:lnTo>
                  <a:lnTo>
                    <a:pt x="0" y="13106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1609" y="2826131"/>
            <a:ext cx="21393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ETIOPIA</a:t>
            </a:r>
            <a:endParaRPr sz="4000"/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3557" y="216413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057" y="0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7367" y="272800"/>
            <a:ext cx="30943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Verdana"/>
                <a:cs typeface="Verdana"/>
              </a:rPr>
              <a:t>DETTE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ER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VI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MED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25" b="1">
                <a:latin typeface="Verdana"/>
                <a:cs typeface="Verdana"/>
              </a:rPr>
              <a:t>PÅ: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157367" y="714745"/>
            <a:ext cx="3958590" cy="2876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299085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Fokus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kvinner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unge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samfunn</a:t>
            </a:r>
            <a:endParaRPr sz="2000">
              <a:latin typeface="Verdana"/>
              <a:cs typeface="Verdana"/>
            </a:endParaRPr>
          </a:p>
          <a:p>
            <a:pPr marL="194945" marR="1530350" indent="-18288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Bibelomsetting</a:t>
            </a:r>
            <a:r>
              <a:rPr dirty="0" sz="20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minoritetsspråk</a:t>
            </a:r>
            <a:endParaRPr sz="2000">
              <a:latin typeface="Verdana"/>
              <a:cs typeface="Verdana"/>
            </a:endParaRPr>
          </a:p>
          <a:p>
            <a:pPr marL="194945" marR="508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Støtte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løfte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marginaliserte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folkegrupper</a:t>
            </a:r>
            <a:endParaRPr sz="2000">
              <a:latin typeface="Verdana"/>
              <a:cs typeface="Verdana"/>
            </a:endParaRPr>
          </a:p>
          <a:p>
            <a:pPr marL="194945" marR="415290" indent="-182880">
              <a:lnSpc>
                <a:spcPct val="100000"/>
              </a:lnSpc>
              <a:spcBef>
                <a:spcPts val="107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Klimasmart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berekraftig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landbruk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2845298" cy="46451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58172" y="4491439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57" y="0"/>
            <a:ext cx="8639810" cy="4645660"/>
            <a:chOff x="3057" y="0"/>
            <a:chExt cx="8639810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3057" y="0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2059" y="1"/>
              <a:ext cx="4320535" cy="46451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7367" y="525758"/>
            <a:ext cx="259080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FAKTA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OM</a:t>
            </a:r>
            <a:r>
              <a:rPr dirty="0" spc="70">
                <a:latin typeface="Times New Roman"/>
                <a:cs typeface="Times New Roman"/>
              </a:rPr>
              <a:t> </a:t>
            </a:r>
            <a:r>
              <a:rPr dirty="0" spc="-10"/>
              <a:t>ETIOPIA: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77367" y="831188"/>
            <a:ext cx="3743960" cy="331787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115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millionar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innbyggjarar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7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80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ulike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språk/folkegrupper</a:t>
            </a:r>
            <a:endParaRPr sz="2000">
              <a:latin typeface="Verdana"/>
              <a:cs typeface="Verdana"/>
            </a:endParaRPr>
          </a:p>
          <a:p>
            <a:pPr marL="195580" marR="495934" indent="-18288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195580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Stor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økonomisk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vekst,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óg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sosiale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problem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politisk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uro</a:t>
            </a:r>
            <a:endParaRPr sz="2000">
              <a:latin typeface="Verdana"/>
              <a:cs typeface="Verdana"/>
            </a:endParaRPr>
          </a:p>
          <a:p>
            <a:pPr marL="195580" marR="42545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5580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44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etiopisk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ortodokse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34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muslimar</a:t>
            </a:r>
            <a:endParaRPr sz="2000">
              <a:latin typeface="Verdana"/>
              <a:cs typeface="Verdana"/>
            </a:endParaRPr>
          </a:p>
          <a:p>
            <a:pPr marL="1955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19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protestantar</a:t>
            </a:r>
            <a:endParaRPr sz="2000">
              <a:latin typeface="Verdana"/>
              <a:cs typeface="Verdana"/>
            </a:endParaRPr>
          </a:p>
          <a:p>
            <a:pPr marL="1955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dirty="0" sz="20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andre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religionar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695614" y="4494746"/>
            <a:ext cx="8705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BREEN/NMS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7358" y="632806"/>
            <a:ext cx="2226310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Etiopia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 spc="-20"/>
              <a:t>blir</a:t>
            </a:r>
          </a:p>
          <a:p>
            <a:pPr marL="12700" marR="5080" indent="-635">
              <a:lnSpc>
                <a:spcPct val="100000"/>
              </a:lnSpc>
              <a:spcBef>
                <a:spcPts val="5"/>
              </a:spcBef>
            </a:pPr>
            <a:r>
              <a:rPr dirty="0"/>
              <a:t>kalla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«kaffien</a:t>
            </a:r>
            <a:r>
              <a:rPr dirty="0" spc="125">
                <a:latin typeface="Times New Roman"/>
                <a:cs typeface="Times New Roman"/>
              </a:rPr>
              <a:t> </a:t>
            </a:r>
            <a:r>
              <a:rPr dirty="0" spc="-20"/>
              <a:t>sitt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 spc="-10"/>
              <a:t>heimland».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57607" y="1852137"/>
            <a:ext cx="1917064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Jordbruk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viktigaste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næringsveg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kaffi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største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eksportvare.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06589" y="4458346"/>
            <a:ext cx="1409065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>
                <a:solidFill>
                  <a:srgbClr val="BEBEBE"/>
                </a:solidFill>
                <a:latin typeface="Verdana"/>
                <a:cs typeface="Verdana"/>
              </a:rPr>
              <a:t>©</a:t>
            </a:r>
            <a:r>
              <a:rPr dirty="0" sz="600" spc="6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BEBEBE"/>
                </a:solidFill>
                <a:latin typeface="Verdana"/>
                <a:cs typeface="Verdana"/>
              </a:rPr>
              <a:t>ELSE</a:t>
            </a:r>
            <a:r>
              <a:rPr dirty="0" sz="600" spc="4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BEBEBE"/>
                </a:solidFill>
                <a:latin typeface="Verdana"/>
                <a:cs typeface="Verdana"/>
              </a:rPr>
              <a:t>STORAAS</a:t>
            </a:r>
            <a:r>
              <a:rPr dirty="0" sz="600" spc="85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BEBEBE"/>
                </a:solidFill>
                <a:latin typeface="Verdana"/>
                <a:cs typeface="Verdana"/>
              </a:rPr>
              <a:t>VATNE/NMS-</a:t>
            </a:r>
            <a:r>
              <a:rPr dirty="0" sz="600" spc="-20">
                <a:solidFill>
                  <a:srgbClr val="BEBEBE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"/>
            <a:ext cx="5628126" cy="46451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272019" y="4494023"/>
            <a:ext cx="128143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2F2F2"/>
                </a:solidFill>
                <a:latin typeface="Verdana"/>
                <a:cs typeface="Verdana"/>
              </a:rPr>
              <a:t>©</a:t>
            </a:r>
            <a:r>
              <a:rPr dirty="0" sz="600" spc="6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2F2F2"/>
                </a:solidFill>
                <a:latin typeface="Verdana"/>
                <a:cs typeface="Verdana"/>
              </a:rPr>
              <a:t>OLE</a:t>
            </a:r>
            <a:r>
              <a:rPr dirty="0" sz="600" spc="5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2F2F2"/>
                </a:solidFill>
                <a:latin typeface="Verdana"/>
                <a:cs typeface="Verdana"/>
              </a:rPr>
              <a:t>HENRIK</a:t>
            </a:r>
            <a:r>
              <a:rPr dirty="0" sz="600" spc="4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2F2F2"/>
                </a:solidFill>
                <a:latin typeface="Verdana"/>
                <a:cs typeface="Verdana"/>
              </a:rPr>
              <a:t>KALVIKNES/NMS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5305" y="1534"/>
            <a:ext cx="5797284" cy="464513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486181" y="4474462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15570">
              <a:lnSpc>
                <a:spcPct val="100000"/>
              </a:lnSpc>
              <a:spcBef>
                <a:spcPts val="100"/>
              </a:spcBef>
            </a:pPr>
            <a:r>
              <a:rPr dirty="0"/>
              <a:t>Gumuz,</a:t>
            </a:r>
            <a:r>
              <a:rPr dirty="0" spc="130">
                <a:latin typeface="Times New Roman"/>
                <a:cs typeface="Times New Roman"/>
              </a:rPr>
              <a:t> </a:t>
            </a:r>
            <a:r>
              <a:rPr dirty="0"/>
              <a:t>mao-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25"/>
              <a:t>og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 spc="-25"/>
              <a:t>komo-</a:t>
            </a:r>
            <a:r>
              <a:rPr dirty="0" spc="-20"/>
              <a:t>folka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/>
              <a:t>har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200">
                <a:latin typeface="Times New Roman"/>
                <a:cs typeface="Times New Roman"/>
              </a:rPr>
              <a:t> </a:t>
            </a:r>
            <a:r>
              <a:rPr dirty="0" spc="-10"/>
              <a:t>århundre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blitt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 spc="-10"/>
              <a:t>diskriminerte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fordrevne.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057" y="0"/>
            <a:ext cx="4319270" cy="4645660"/>
          </a:xfrm>
          <a:custGeom>
            <a:avLst/>
            <a:gdLst/>
            <a:ahLst/>
            <a:cxnLst/>
            <a:rect l="l" t="t" r="r" b="b"/>
            <a:pathLst>
              <a:path w="4319270" h="4645660">
                <a:moveTo>
                  <a:pt x="4319002" y="0"/>
                </a:moveTo>
                <a:lnTo>
                  <a:pt x="0" y="0"/>
                </a:lnTo>
                <a:lnTo>
                  <a:pt x="0" y="4645158"/>
                </a:lnTo>
                <a:lnTo>
                  <a:pt x="4319002" y="4645158"/>
                </a:lnTo>
                <a:lnTo>
                  <a:pt x="4319002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77103" y="630177"/>
            <a:ext cx="2340610" cy="3212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støttar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arbeidet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byggje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positiv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identitet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gjennom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språk-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kultur-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ungdomsarbeid.</a:t>
            </a:r>
            <a:endParaRPr sz="2000">
              <a:latin typeface="Verdana"/>
              <a:cs typeface="Verdana"/>
            </a:endParaRPr>
          </a:p>
          <a:p>
            <a:pPr marL="12700" marR="164465">
              <a:lnSpc>
                <a:spcPct val="100000"/>
              </a:lnSpc>
              <a:spcBef>
                <a:spcPts val="108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unge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høve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lese</a:t>
            </a:r>
            <a:r>
              <a:rPr dirty="0" sz="20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bruke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eige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morsmål.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5305" y="6097"/>
            <a:ext cx="5807940" cy="464361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457606" y="4474462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7358" y="616398"/>
            <a:ext cx="1732280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3429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Ungdomar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får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 spc="-10"/>
              <a:t>stipend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til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10"/>
              <a:t>utdanning.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57358" y="1668271"/>
            <a:ext cx="2059939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6832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Kamashi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bygd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eige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ungdomssenter.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"/>
            <a:ext cx="5628126" cy="464514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366799" y="4486144"/>
            <a:ext cx="11931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KLAUS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CHR.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KÜSPERT/NMS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7411" y="629466"/>
            <a:ext cx="2136140" cy="12458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264160">
              <a:lnSpc>
                <a:spcPct val="100000"/>
              </a:lnSpc>
              <a:spcBef>
                <a:spcPts val="100"/>
              </a:spcBef>
            </a:pPr>
            <a:r>
              <a:rPr dirty="0"/>
              <a:t>Ein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 spc="-25"/>
              <a:t>ung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generasjon</a:t>
            </a:r>
            <a:r>
              <a:rPr dirty="0" spc="85">
                <a:latin typeface="Times New Roman"/>
                <a:cs typeface="Times New Roman"/>
              </a:rPr>
              <a:t> </a:t>
            </a:r>
            <a:r>
              <a:rPr dirty="0" spc="-25"/>
              <a:t>får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nye</a:t>
            </a:r>
            <a:r>
              <a:rPr dirty="0" spc="125">
                <a:latin typeface="Times New Roman"/>
                <a:cs typeface="Times New Roman"/>
              </a:rPr>
              <a:t> </a:t>
            </a:r>
            <a:r>
              <a:rPr dirty="0" spc="-10"/>
              <a:t>impulsar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og</a:t>
            </a:r>
            <a:r>
              <a:rPr dirty="0" spc="190">
                <a:latin typeface="Times New Roman"/>
                <a:cs typeface="Times New Roman"/>
              </a:rPr>
              <a:t> </a:t>
            </a:r>
            <a:r>
              <a:rPr dirty="0"/>
              <a:t>sjansar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10"/>
              <a:t>livet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27411" y="1986251"/>
            <a:ext cx="2004695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Slik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blir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sjølvbilete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posisjonen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marginaliserte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grupper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styrka.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5628126" cy="464292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207745" y="4484947"/>
            <a:ext cx="134429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Unni Holm Olsen</dc:creator>
  <dc:title>PowerPoint-presentasjon</dc:title>
  <dcterms:created xsi:type="dcterms:W3CDTF">2024-05-10T10:48:43Z</dcterms:created>
  <dcterms:modified xsi:type="dcterms:W3CDTF">2024-05-10T10:48:43Z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