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8661400" cy="4660900"/>
  <p:notesSz cx="8661400" cy="46609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9" y="6095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12454" y="1409765"/>
            <a:ext cx="7236490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7320" y="2750109"/>
            <a:ext cx="628675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9" y="6095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33070" y="1072007"/>
            <a:ext cx="3767709" cy="307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460621" y="1072007"/>
            <a:ext cx="3767709" cy="307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7629" y="6095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34222" y="6095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980152" y="1045746"/>
            <a:ext cx="2701095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36022" y="1624852"/>
            <a:ext cx="7989355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944876" y="4334637"/>
            <a:ext cx="2771648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33070" y="4334637"/>
            <a:ext cx="1992122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236208" y="4334637"/>
            <a:ext cx="1992122" cy="233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39" y="13722"/>
            <a:ext cx="8639561" cy="464360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8165325" y="4514281"/>
            <a:ext cx="4337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©PIXABAY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56029" y="2827286"/>
            <a:ext cx="7139940" cy="1245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100"/>
              </a:spcBef>
            </a:pPr>
            <a:r>
              <a:rPr dirty="0" sz="6000" spc="-10" b="1">
                <a:solidFill>
                  <a:srgbClr val="FFFFFF"/>
                </a:solidFill>
                <a:latin typeface="Verdana"/>
                <a:cs typeface="Verdana"/>
              </a:rPr>
              <a:t>ESTLAND</a:t>
            </a:r>
            <a:endParaRPr sz="60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presentasjon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sitt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engasjement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3842" y="614178"/>
            <a:ext cx="2005556" cy="2004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4866" y="338966"/>
            <a:ext cx="2298700" cy="941069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Fotballgruppa</a:t>
            </a:r>
            <a:r>
              <a:rPr dirty="0" sz="2000" spc="30">
                <a:latin typeface="Times New Roman"/>
                <a:cs typeface="Times New Roman"/>
              </a:rPr>
              <a:t> </a:t>
            </a:r>
            <a:r>
              <a:rPr dirty="0" sz="2000" spc="-50"/>
              <a:t>i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/>
              <a:t>Saku</a:t>
            </a:r>
            <a:r>
              <a:rPr dirty="0" sz="2000" spc="130">
                <a:latin typeface="Times New Roman"/>
                <a:cs typeface="Times New Roman"/>
              </a:rPr>
              <a:t> </a:t>
            </a:r>
            <a:r>
              <a:rPr dirty="0" sz="2000"/>
              <a:t>menighet</a:t>
            </a:r>
            <a:r>
              <a:rPr dirty="0" sz="2000" spc="140">
                <a:latin typeface="Times New Roman"/>
                <a:cs typeface="Times New Roman"/>
              </a:rPr>
              <a:t> </a:t>
            </a:r>
            <a:r>
              <a:rPr dirty="0" sz="2000" spc="-25"/>
              <a:t>er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/>
              <a:t>populær.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34866" y="1390840"/>
            <a:ext cx="2204720" cy="21602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tillegg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menighetene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søndagsskole,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babysang,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familiedager,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ungdomsgrupper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m.m.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1424" y="1525"/>
            <a:ext cx="5641837" cy="465428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44868" y="4491463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34222" y="6095"/>
            <a:ext cx="3016250" cy="4645660"/>
          </a:xfrm>
          <a:custGeom>
            <a:avLst/>
            <a:gdLst/>
            <a:ahLst/>
            <a:cxnLst/>
            <a:rect l="l" t="t" r="r" b="b"/>
            <a:pathLst>
              <a:path w="3016250" h="4645660">
                <a:moveTo>
                  <a:pt x="3015984" y="0"/>
                </a:moveTo>
                <a:lnTo>
                  <a:pt x="0" y="0"/>
                </a:lnTo>
                <a:lnTo>
                  <a:pt x="0" y="4645158"/>
                </a:lnTo>
                <a:lnTo>
                  <a:pt x="3015984" y="4645158"/>
                </a:lnTo>
                <a:lnTo>
                  <a:pt x="3015984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64139" y="503279"/>
            <a:ext cx="2085975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/>
              <a:t>Mustamäe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menighet</a:t>
            </a:r>
            <a:r>
              <a:rPr dirty="0" sz="2000" spc="110">
                <a:latin typeface="Times New Roman"/>
                <a:cs typeface="Times New Roman"/>
              </a:rPr>
              <a:t> </a:t>
            </a:r>
            <a:r>
              <a:rPr dirty="0" sz="2000" spc="-10"/>
              <a:t>driver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10"/>
              <a:t>gjenbruksbutikk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90">
                <a:latin typeface="Times New Roman"/>
                <a:cs typeface="Times New Roman"/>
              </a:rPr>
              <a:t> </a:t>
            </a:r>
            <a:r>
              <a:rPr dirty="0" sz="2000"/>
              <a:t>har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20"/>
              <a:t>eget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 spc="-10"/>
              <a:t>menighetsblad.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4139" y="2164954"/>
            <a:ext cx="2346960" cy="15506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Begge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menighetene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inkluderer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lokalmiljøet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ulike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arrangement.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6097"/>
            <a:ext cx="5625759" cy="4645147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4284198" y="4501233"/>
            <a:ext cx="124650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KRISTIAN</a:t>
            </a:r>
            <a:r>
              <a:rPr dirty="0" sz="600" spc="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6097"/>
            <a:ext cx="5625006" cy="46451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978427" y="517566"/>
            <a:ext cx="2274570" cy="2770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støtter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også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Plussmeedia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arbeid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unge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selv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lager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magasin,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radiosendinger,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film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innhold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sosiale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medier.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466171" y="4495378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0">
                <a:latin typeface="Verdana"/>
                <a:cs typeface="Verdana"/>
              </a:rPr>
              <a:t>nms.no/finndinmenighet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9" y="219464"/>
            <a:ext cx="612636" cy="6111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89230" marR="5080" indent="-177165">
              <a:lnSpc>
                <a:spcPct val="100000"/>
              </a:lnSpc>
              <a:spcBef>
                <a:spcPts val="95"/>
              </a:spcBef>
            </a:pPr>
            <a:r>
              <a:rPr dirty="0" sz="2800"/>
              <a:t>Finn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 spc="-25"/>
              <a:t>historier,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blogg</a:t>
            </a:r>
            <a:r>
              <a:rPr dirty="0" sz="2800" spc="215">
                <a:latin typeface="Times New Roman"/>
                <a:cs typeface="Times New Roman"/>
              </a:rPr>
              <a:t> </a:t>
            </a:r>
            <a:r>
              <a:rPr dirty="0" sz="2800"/>
              <a:t>og</a:t>
            </a:r>
            <a:r>
              <a:rPr dirty="0" sz="2800" spc="195">
                <a:latin typeface="Times New Roman"/>
                <a:cs typeface="Times New Roman"/>
              </a:rPr>
              <a:t> </a:t>
            </a:r>
            <a:r>
              <a:rPr dirty="0" sz="2800"/>
              <a:t>mer</a:t>
            </a:r>
            <a:r>
              <a:rPr dirty="0" sz="2800" spc="180">
                <a:latin typeface="Times New Roman"/>
                <a:cs typeface="Times New Roman"/>
              </a:rPr>
              <a:t> </a:t>
            </a:r>
            <a:r>
              <a:rPr dirty="0" sz="2800" spc="-10"/>
              <a:t>informasjon</a:t>
            </a:r>
            <a:r>
              <a:rPr dirty="0" sz="2800" spc="-10">
                <a:latin typeface="Times New Roman"/>
                <a:cs typeface="Times New Roman"/>
              </a:rPr>
              <a:t> </a:t>
            </a:r>
            <a:r>
              <a:rPr dirty="0" sz="2800"/>
              <a:t>om</a:t>
            </a:r>
            <a:r>
              <a:rPr dirty="0" sz="2800" spc="150">
                <a:latin typeface="Times New Roman"/>
                <a:cs typeface="Times New Roman"/>
              </a:rPr>
              <a:t> </a:t>
            </a:r>
            <a:r>
              <a:rPr dirty="0" sz="2800"/>
              <a:t>menighetens</a:t>
            </a:r>
            <a:r>
              <a:rPr dirty="0" sz="2800" spc="170">
                <a:latin typeface="Times New Roman"/>
                <a:cs typeface="Times New Roman"/>
              </a:rPr>
              <a:t> </a:t>
            </a:r>
            <a:r>
              <a:rPr dirty="0" sz="2800"/>
              <a:t>misjonsprosjekt</a:t>
            </a:r>
            <a:r>
              <a:rPr dirty="0" sz="2800" spc="185">
                <a:latin typeface="Times New Roman"/>
                <a:cs typeface="Times New Roman"/>
              </a:rPr>
              <a:t> </a:t>
            </a:r>
            <a:r>
              <a:rPr dirty="0" sz="2800" spc="-20"/>
              <a:t>her: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29" y="6095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9" y="219464"/>
            <a:ext cx="612636" cy="6111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9063" y="3637784"/>
            <a:ext cx="611125" cy="611125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3197354" y="3640834"/>
            <a:ext cx="3168650" cy="658495"/>
            <a:chOff x="3197354" y="3640834"/>
            <a:chExt cx="3168650" cy="658495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97354" y="3640834"/>
              <a:ext cx="1046976" cy="658356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70245" y="3640834"/>
              <a:ext cx="2095512" cy="658356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NMS</a:t>
            </a:r>
            <a:r>
              <a:rPr dirty="0" spc="185">
                <a:latin typeface="Times New Roman"/>
                <a:cs typeface="Times New Roman"/>
              </a:rPr>
              <a:t> </a:t>
            </a:r>
            <a:r>
              <a:rPr dirty="0"/>
              <a:t>sin</a:t>
            </a:r>
            <a:r>
              <a:rPr dirty="0" spc="215">
                <a:latin typeface="Times New Roman"/>
                <a:cs typeface="Times New Roman"/>
              </a:rPr>
              <a:t> </a:t>
            </a:r>
            <a:r>
              <a:rPr dirty="0"/>
              <a:t>visjon</a:t>
            </a:r>
            <a:r>
              <a:rPr dirty="0" spc="235">
                <a:latin typeface="Times New Roman"/>
                <a:cs typeface="Times New Roman"/>
              </a:rPr>
              <a:t> </a:t>
            </a:r>
            <a:r>
              <a:rPr dirty="0" spc="-25"/>
              <a:t>er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</a:t>
            </a:r>
            <a:r>
              <a:rPr dirty="0" spc="165" b="0">
                <a:latin typeface="Times New Roman"/>
                <a:cs typeface="Times New Roman"/>
              </a:rPr>
              <a:t> </a:t>
            </a:r>
            <a:r>
              <a:rPr dirty="0"/>
              <a:t>LEVENDE</a:t>
            </a:r>
            <a:r>
              <a:rPr dirty="0" spc="215" b="0">
                <a:latin typeface="Times New Roman"/>
                <a:cs typeface="Times New Roman"/>
              </a:rPr>
              <a:t> </a:t>
            </a:r>
            <a:r>
              <a:rPr dirty="0"/>
              <a:t>KIRKE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OVER</a:t>
            </a:r>
            <a:r>
              <a:rPr dirty="0" spc="170" b="0">
                <a:latin typeface="Times New Roman"/>
                <a:cs typeface="Times New Roman"/>
              </a:rPr>
              <a:t> </a:t>
            </a:r>
            <a:r>
              <a:rPr dirty="0"/>
              <a:t>HELE</a:t>
            </a:r>
            <a:r>
              <a:rPr dirty="0" spc="190" b="0">
                <a:latin typeface="Times New Roman"/>
                <a:cs typeface="Times New Roman"/>
              </a:rPr>
              <a:t> </a:t>
            </a:r>
            <a:r>
              <a:rPr dirty="0" spc="-10"/>
              <a:t>JORDEN</a:t>
            </a:r>
          </a:p>
          <a:p>
            <a:pPr algn="ctr">
              <a:lnSpc>
                <a:spcPct val="100000"/>
              </a:lnSpc>
              <a:spcBef>
                <a:spcPts val="3365"/>
              </a:spcBef>
            </a:pPr>
            <a:r>
              <a:rPr dirty="0" sz="2400" b="0">
                <a:latin typeface="Verdana"/>
                <a:cs typeface="Verdana"/>
              </a:rPr>
              <a:t>TAKK</a:t>
            </a:r>
            <a:r>
              <a:rPr dirty="0" sz="2400" spc="190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Verdana"/>
                <a:cs typeface="Verdana"/>
              </a:rPr>
              <a:t>for</a:t>
            </a:r>
            <a:r>
              <a:rPr dirty="0" sz="2400" spc="21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Verdana"/>
                <a:cs typeface="Verdana"/>
              </a:rPr>
              <a:t>at</a:t>
            </a:r>
            <a:r>
              <a:rPr dirty="0" sz="2400" spc="190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Verdana"/>
                <a:cs typeface="Verdana"/>
              </a:rPr>
              <a:t>du</a:t>
            </a:r>
            <a:r>
              <a:rPr dirty="0" sz="2400" spc="200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Verdana"/>
                <a:cs typeface="Verdana"/>
              </a:rPr>
              <a:t>er</a:t>
            </a:r>
            <a:r>
              <a:rPr dirty="0" sz="2400" spc="190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Verdana"/>
                <a:cs typeface="Verdana"/>
              </a:rPr>
              <a:t>med</a:t>
            </a:r>
            <a:r>
              <a:rPr dirty="0" sz="2400" spc="204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Verdana"/>
                <a:cs typeface="Verdana"/>
              </a:rPr>
              <a:t>og</a:t>
            </a:r>
            <a:r>
              <a:rPr dirty="0" sz="2400" spc="200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Verdana"/>
                <a:cs typeface="Verdana"/>
              </a:rPr>
              <a:t>bidrar</a:t>
            </a:r>
            <a:r>
              <a:rPr dirty="0" sz="2400" spc="215" b="0">
                <a:latin typeface="Times New Roman"/>
                <a:cs typeface="Times New Roman"/>
              </a:rPr>
              <a:t> </a:t>
            </a:r>
            <a:r>
              <a:rPr dirty="0" sz="2400" b="0">
                <a:latin typeface="Verdana"/>
                <a:cs typeface="Verdana"/>
              </a:rPr>
              <a:t>til</a:t>
            </a:r>
            <a:r>
              <a:rPr dirty="0" sz="2400" spc="210" b="0">
                <a:latin typeface="Times New Roman"/>
                <a:cs typeface="Times New Roman"/>
              </a:rPr>
              <a:t> </a:t>
            </a:r>
            <a:r>
              <a:rPr dirty="0" sz="2400" spc="-20" b="0">
                <a:latin typeface="Verdana"/>
                <a:cs typeface="Verdana"/>
              </a:rPr>
              <a:t>det!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5454" y="7634"/>
            <a:ext cx="4681712" cy="46436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2424" y="1293014"/>
            <a:ext cx="2607945" cy="118491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19380">
              <a:lnSpc>
                <a:spcPct val="100000"/>
              </a:lnSpc>
              <a:spcBef>
                <a:spcPts val="100"/>
              </a:spcBef>
            </a:pPr>
            <a:r>
              <a:rPr dirty="0" sz="3800" spc="-10" b="1">
                <a:latin typeface="Verdana"/>
                <a:cs typeface="Verdana"/>
              </a:rPr>
              <a:t>SAMMEN</a:t>
            </a:r>
            <a:endParaRPr sz="3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3800" spc="-10" b="1" i="1">
                <a:latin typeface="Verdana"/>
                <a:cs typeface="Verdana"/>
              </a:rPr>
              <a:t>forandrer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29843" y="2451498"/>
            <a:ext cx="3234690" cy="605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3800" spc="3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3800" spc="-10" b="1">
                <a:solidFill>
                  <a:srgbClr val="FFFFFF"/>
                </a:solidFill>
                <a:latin typeface="Verdana"/>
                <a:cs typeface="Verdana"/>
              </a:rPr>
              <a:t>VERDEN!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74204" y="4488778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6095" y="7634"/>
            <a:ext cx="8641080" cy="4643755"/>
            <a:chOff x="6095" y="7634"/>
            <a:chExt cx="8641080" cy="464375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95" y="7634"/>
              <a:ext cx="8641071" cy="4643611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4513314" y="1802139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30">
                  <a:moveTo>
                    <a:pt x="170691" y="0"/>
                  </a:moveTo>
                  <a:lnTo>
                    <a:pt x="125313" y="6095"/>
                  </a:lnTo>
                  <a:lnTo>
                    <a:pt x="84538" y="23298"/>
                  </a:lnTo>
                  <a:lnTo>
                    <a:pt x="49992" y="49982"/>
                  </a:lnTo>
                  <a:lnTo>
                    <a:pt x="23303" y="84523"/>
                  </a:lnTo>
                  <a:lnTo>
                    <a:pt x="6096" y="125296"/>
                  </a:lnTo>
                  <a:lnTo>
                    <a:pt x="0" y="170675"/>
                  </a:lnTo>
                  <a:lnTo>
                    <a:pt x="6096" y="216053"/>
                  </a:lnTo>
                  <a:lnTo>
                    <a:pt x="23303" y="256828"/>
                  </a:lnTo>
                  <a:lnTo>
                    <a:pt x="49992" y="291373"/>
                  </a:lnTo>
                  <a:lnTo>
                    <a:pt x="84538" y="318063"/>
                  </a:lnTo>
                  <a:lnTo>
                    <a:pt x="125313" y="335269"/>
                  </a:lnTo>
                  <a:lnTo>
                    <a:pt x="170691" y="341366"/>
                  </a:lnTo>
                  <a:lnTo>
                    <a:pt x="216071" y="335269"/>
                  </a:lnTo>
                  <a:lnTo>
                    <a:pt x="256848" y="318063"/>
                  </a:lnTo>
                  <a:lnTo>
                    <a:pt x="291394" y="291373"/>
                  </a:lnTo>
                  <a:lnTo>
                    <a:pt x="318084" y="256828"/>
                  </a:lnTo>
                  <a:lnTo>
                    <a:pt x="335291" y="216053"/>
                  </a:lnTo>
                  <a:lnTo>
                    <a:pt x="341388" y="170675"/>
                  </a:lnTo>
                  <a:lnTo>
                    <a:pt x="335291" y="125296"/>
                  </a:lnTo>
                  <a:lnTo>
                    <a:pt x="318084" y="84523"/>
                  </a:lnTo>
                  <a:lnTo>
                    <a:pt x="291394" y="49982"/>
                  </a:lnTo>
                  <a:lnTo>
                    <a:pt x="256848" y="23298"/>
                  </a:lnTo>
                  <a:lnTo>
                    <a:pt x="216071" y="6095"/>
                  </a:lnTo>
                  <a:lnTo>
                    <a:pt x="170691" y="0"/>
                  </a:lnTo>
                  <a:close/>
                </a:path>
              </a:pathLst>
            </a:custGeom>
            <a:solidFill>
              <a:srgbClr val="FFFFFF">
                <a:alpha val="79998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513314" y="1802139"/>
              <a:ext cx="341630" cy="341630"/>
            </a:xfrm>
            <a:custGeom>
              <a:avLst/>
              <a:gdLst/>
              <a:ahLst/>
              <a:cxnLst/>
              <a:rect l="l" t="t" r="r" b="b"/>
              <a:pathLst>
                <a:path w="341629" h="341630">
                  <a:moveTo>
                    <a:pt x="0" y="170675"/>
                  </a:moveTo>
                  <a:lnTo>
                    <a:pt x="6096" y="125296"/>
                  </a:lnTo>
                  <a:lnTo>
                    <a:pt x="23303" y="84523"/>
                  </a:lnTo>
                  <a:lnTo>
                    <a:pt x="49992" y="49982"/>
                  </a:lnTo>
                  <a:lnTo>
                    <a:pt x="84538" y="23298"/>
                  </a:lnTo>
                  <a:lnTo>
                    <a:pt x="125313" y="6095"/>
                  </a:lnTo>
                  <a:lnTo>
                    <a:pt x="170691" y="0"/>
                  </a:lnTo>
                  <a:lnTo>
                    <a:pt x="216071" y="6095"/>
                  </a:lnTo>
                  <a:lnTo>
                    <a:pt x="256848" y="23298"/>
                  </a:lnTo>
                  <a:lnTo>
                    <a:pt x="291394" y="49982"/>
                  </a:lnTo>
                  <a:lnTo>
                    <a:pt x="318084" y="84523"/>
                  </a:lnTo>
                  <a:lnTo>
                    <a:pt x="335291" y="125296"/>
                  </a:lnTo>
                  <a:lnTo>
                    <a:pt x="341388" y="170675"/>
                  </a:lnTo>
                  <a:lnTo>
                    <a:pt x="335291" y="216053"/>
                  </a:lnTo>
                  <a:lnTo>
                    <a:pt x="318084" y="256828"/>
                  </a:lnTo>
                  <a:lnTo>
                    <a:pt x="291394" y="291373"/>
                  </a:lnTo>
                  <a:lnTo>
                    <a:pt x="256848" y="318063"/>
                  </a:lnTo>
                  <a:lnTo>
                    <a:pt x="216071" y="335269"/>
                  </a:lnTo>
                  <a:lnTo>
                    <a:pt x="170691" y="341366"/>
                  </a:lnTo>
                  <a:lnTo>
                    <a:pt x="125313" y="335269"/>
                  </a:lnTo>
                  <a:lnTo>
                    <a:pt x="84538" y="318063"/>
                  </a:lnTo>
                  <a:lnTo>
                    <a:pt x="49992" y="291373"/>
                  </a:lnTo>
                  <a:lnTo>
                    <a:pt x="23303" y="256828"/>
                  </a:lnTo>
                  <a:lnTo>
                    <a:pt x="6096" y="216053"/>
                  </a:lnTo>
                  <a:lnTo>
                    <a:pt x="0" y="170675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152788" y="1648461"/>
            <a:ext cx="2647950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Verdana"/>
                <a:cs typeface="Verdana"/>
              </a:rPr>
              <a:t>ESTLAND</a:t>
            </a:r>
            <a:endParaRPr sz="4000">
              <a:latin typeface="Verdana"/>
              <a:cs typeface="Verdan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18129" y="222509"/>
            <a:ext cx="608075" cy="60654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29" y="6095"/>
            <a:ext cx="8638540" cy="4645660"/>
          </a:xfrm>
          <a:custGeom>
            <a:avLst/>
            <a:gdLst/>
            <a:ahLst/>
            <a:cxnLst/>
            <a:rect l="l" t="t" r="r" b="b"/>
            <a:pathLst>
              <a:path w="8638540" h="4645660">
                <a:moveTo>
                  <a:pt x="8638005" y="0"/>
                </a:moveTo>
                <a:lnTo>
                  <a:pt x="0" y="0"/>
                </a:lnTo>
                <a:lnTo>
                  <a:pt x="0" y="4645158"/>
                </a:lnTo>
                <a:lnTo>
                  <a:pt x="8638005" y="4645158"/>
                </a:lnTo>
                <a:lnTo>
                  <a:pt x="8638005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18129" y="219464"/>
            <a:ext cx="612636" cy="611103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" y="1526"/>
            <a:ext cx="3154674" cy="4649719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3391621" y="490368"/>
            <a:ext cx="3867785" cy="345503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DETTE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VI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b="1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Verdana"/>
                <a:cs typeface="Verdana"/>
              </a:rPr>
              <a:t>PÅ:</a:t>
            </a:r>
            <a:endParaRPr sz="2000">
              <a:latin typeface="Verdana"/>
              <a:cs typeface="Verdana"/>
            </a:endParaRPr>
          </a:p>
          <a:p>
            <a:pPr marL="195580" marR="20002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Menighetsplanting</a:t>
            </a:r>
            <a:r>
              <a:rPr dirty="0" sz="2000" spc="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menighetsbyggende</a:t>
            </a:r>
            <a:r>
              <a:rPr dirty="0" sz="2000" spc="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</a:t>
            </a:r>
            <a:endParaRPr sz="2000">
              <a:latin typeface="Verdana"/>
              <a:cs typeface="Verdana"/>
            </a:endParaRPr>
          </a:p>
          <a:p>
            <a:pPr marL="195580" marR="1158875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Lederutvikling</a:t>
            </a:r>
            <a:r>
              <a:rPr dirty="0" sz="2000" spc="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lekmannsopplæring</a:t>
            </a:r>
            <a:endParaRPr sz="2000">
              <a:latin typeface="Verdana"/>
              <a:cs typeface="Verdana"/>
            </a:endParaRPr>
          </a:p>
          <a:p>
            <a:pPr marL="194945" marR="508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Kristent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mediearbeid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</a:t>
            </a:r>
            <a:endParaRPr sz="2000">
              <a:latin typeface="Verdana"/>
              <a:cs typeface="Verdana"/>
            </a:endParaRPr>
          </a:p>
          <a:p>
            <a:pPr marL="194945" marR="297180" indent="-182880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Global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ungdomsutveksling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mellom</a:t>
            </a:r>
            <a:r>
              <a:rPr dirty="0" sz="2000" spc="1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kirker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22" y="2"/>
            <a:ext cx="5628119" cy="465053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5953244" y="377142"/>
            <a:ext cx="2501900" cy="392811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535940" indent="-18288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19558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1,32</a:t>
            </a:r>
            <a:r>
              <a:rPr dirty="0" sz="2000" spc="1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millioner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innbyggere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9,9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endParaRPr sz="2000">
              <a:latin typeface="Verdana"/>
              <a:cs typeface="Verdana"/>
            </a:endParaRPr>
          </a:p>
          <a:p>
            <a:pPr marL="195580">
              <a:lnSpc>
                <a:spcPct val="100000"/>
              </a:lnSpc>
              <a:spcBef>
                <a:spcPts val="5"/>
              </a:spcBef>
            </a:pP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protestanter</a:t>
            </a:r>
            <a:endParaRPr sz="2000">
              <a:latin typeface="Verdana"/>
              <a:cs typeface="Verdana"/>
            </a:endParaRPr>
          </a:p>
          <a:p>
            <a:pPr marL="194945" indent="-182245">
              <a:lnSpc>
                <a:spcPct val="100000"/>
              </a:lnSpc>
              <a:spcBef>
                <a:spcPts val="1080"/>
              </a:spcBef>
              <a:buFont typeface="Arial"/>
              <a:buChar char="•"/>
              <a:tabLst>
                <a:tab pos="194945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16,2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%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ortodokse</a:t>
            </a:r>
            <a:endParaRPr sz="2000">
              <a:latin typeface="Verdana"/>
              <a:cs typeface="Verdana"/>
            </a:endParaRPr>
          </a:p>
          <a:p>
            <a:pPr marL="12700" marR="367030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Rikest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baltiske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statene,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men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stor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arbeidsledighet.</a:t>
            </a:r>
            <a:endParaRPr sz="2000">
              <a:latin typeface="Verdana"/>
              <a:cs typeface="Verdana"/>
            </a:endParaRPr>
          </a:p>
          <a:p>
            <a:pPr marL="12700" marR="127635">
              <a:lnSpc>
                <a:spcPct val="100000"/>
              </a:lnSpc>
              <a:spcBef>
                <a:spcPts val="108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Mange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innbyggere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fortsatt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fattige.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24248" y="273765"/>
            <a:ext cx="2355215" cy="3822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Fram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1940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ble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lutherske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kirken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regnet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tradisjonelle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folkekirken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Estland.</a:t>
            </a:r>
            <a:endParaRPr sz="2000">
              <a:latin typeface="Verdana"/>
              <a:cs typeface="Verdana"/>
            </a:endParaRPr>
          </a:p>
          <a:p>
            <a:pPr marL="12700" marR="189230">
              <a:lnSpc>
                <a:spcPct val="100000"/>
              </a:lnSpc>
              <a:spcBef>
                <a:spcPts val="108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Etter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50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år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kommunisme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regnes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landet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minst</a:t>
            </a:r>
            <a:r>
              <a:rPr dirty="0" sz="2000" spc="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religiøse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Europa.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5" y="6097"/>
            <a:ext cx="5625006" cy="464514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4300505" y="4488773"/>
            <a:ext cx="126428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©JACQUELINE</a:t>
            </a:r>
            <a:r>
              <a:rPr dirty="0" sz="600" spc="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MACOU/PIXABAY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4474" y="6097"/>
            <a:ext cx="5628121" cy="4645147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444868" y="4491463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34872" y="417550"/>
            <a:ext cx="2202180" cy="21602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320040">
              <a:lnSpc>
                <a:spcPct val="100000"/>
              </a:lnSpc>
              <a:spcBef>
                <a:spcPts val="100"/>
              </a:spcBef>
            </a:pPr>
            <a:r>
              <a:rPr dirty="0" sz="2000" spc="-10"/>
              <a:t>Gjennom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 spc="-20"/>
              <a:t>sovjet-</a:t>
            </a:r>
            <a:r>
              <a:rPr dirty="0" sz="2000"/>
              <a:t>tida</a:t>
            </a:r>
            <a:r>
              <a:rPr dirty="0" sz="2000" spc="200">
                <a:latin typeface="Times New Roman"/>
                <a:cs typeface="Times New Roman"/>
              </a:rPr>
              <a:t> </a:t>
            </a:r>
            <a:r>
              <a:rPr dirty="0" sz="2000" spc="-25"/>
              <a:t>var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2000"/>
              <a:t>trosopplæring</a:t>
            </a:r>
            <a:r>
              <a:rPr dirty="0" sz="2000" spc="90">
                <a:latin typeface="Times New Roman"/>
                <a:cs typeface="Times New Roman"/>
              </a:rPr>
              <a:t> </a:t>
            </a:r>
            <a:r>
              <a:rPr dirty="0" sz="2000" spc="-25"/>
              <a:t>og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alt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arbeid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 spc="-10"/>
              <a:t>blant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barn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 spc="-20"/>
              <a:t>unge</a:t>
            </a:r>
            <a:r>
              <a:rPr dirty="0" sz="2000" spc="-20">
                <a:latin typeface="Times New Roman"/>
                <a:cs typeface="Times New Roman"/>
              </a:rPr>
              <a:t> </a:t>
            </a:r>
            <a:r>
              <a:rPr dirty="0" sz="2000"/>
              <a:t>under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/>
              <a:t>18</a:t>
            </a:r>
            <a:r>
              <a:rPr dirty="0" sz="2000" spc="175">
                <a:latin typeface="Times New Roman"/>
                <a:cs typeface="Times New Roman"/>
              </a:rPr>
              <a:t> </a:t>
            </a:r>
            <a:r>
              <a:rPr dirty="0" sz="2000" spc="-25"/>
              <a:t>år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strengt</a:t>
            </a:r>
            <a:r>
              <a:rPr dirty="0" sz="2000" spc="145">
                <a:latin typeface="Times New Roman"/>
                <a:cs typeface="Times New Roman"/>
              </a:rPr>
              <a:t> </a:t>
            </a:r>
            <a:r>
              <a:rPr dirty="0" sz="2000" spc="-10"/>
              <a:t>forbudt.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629" y="6095"/>
            <a:ext cx="4319270" cy="4645660"/>
          </a:xfrm>
          <a:custGeom>
            <a:avLst/>
            <a:gdLst/>
            <a:ahLst/>
            <a:cxnLst/>
            <a:rect l="l" t="t" r="r" b="b"/>
            <a:pathLst>
              <a:path w="4319270" h="4645660">
                <a:moveTo>
                  <a:pt x="4319002" y="0"/>
                </a:moveTo>
                <a:lnTo>
                  <a:pt x="0" y="0"/>
                </a:lnTo>
                <a:lnTo>
                  <a:pt x="0" y="4645158"/>
                </a:lnTo>
                <a:lnTo>
                  <a:pt x="4319002" y="4645158"/>
                </a:lnTo>
                <a:lnTo>
                  <a:pt x="4319002" y="0"/>
                </a:lnTo>
                <a:close/>
              </a:path>
            </a:pathLst>
          </a:custGeom>
          <a:solidFill>
            <a:srgbClr val="0257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342010" y="417543"/>
            <a:ext cx="2322195" cy="27705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estisk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evangelisk-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lutherske</a:t>
            </a:r>
            <a:r>
              <a:rPr dirty="0" sz="2000" spc="10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Verdana"/>
                <a:cs typeface="Verdana"/>
              </a:rPr>
              <a:t>kirke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ønsket</a:t>
            </a:r>
            <a:r>
              <a:rPr dirty="0" sz="2000" spc="1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derfor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hjelp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fra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NMS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til</a:t>
            </a:r>
            <a:r>
              <a:rPr dirty="0" sz="2000" spc="50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å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få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gang</a:t>
            </a:r>
            <a:r>
              <a:rPr dirty="0" sz="2000" spc="1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barne-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og</a:t>
            </a:r>
            <a:r>
              <a:rPr dirty="0" sz="2000" spc="5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ungdomsarbeid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igjen.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08380" y="9147"/>
            <a:ext cx="5647915" cy="464209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444868" y="4491463"/>
            <a:ext cx="1116965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©</a:t>
            </a:r>
            <a:r>
              <a:rPr dirty="0" sz="600" spc="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>
                <a:solidFill>
                  <a:srgbClr val="FFFFFF"/>
                </a:solidFill>
                <a:latin typeface="Verdana"/>
                <a:cs typeface="Verdana"/>
              </a:rPr>
              <a:t>MARIT</a:t>
            </a:r>
            <a:r>
              <a:rPr dirty="0" sz="6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MJØLSNESET/NMS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94658" y="884"/>
            <a:ext cx="5655558" cy="464426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49153" y="417554"/>
            <a:ext cx="1859914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I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/>
              <a:t>2010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/>
              <a:t>ble</a:t>
            </a:r>
            <a:r>
              <a:rPr dirty="0" sz="2000" spc="180">
                <a:latin typeface="Times New Roman"/>
                <a:cs typeface="Times New Roman"/>
              </a:rPr>
              <a:t> </a:t>
            </a:r>
            <a:r>
              <a:rPr dirty="0" sz="2000" spc="-25"/>
              <a:t>det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etablert</a:t>
            </a:r>
            <a:r>
              <a:rPr dirty="0" sz="2000" spc="130">
                <a:latin typeface="Times New Roman"/>
                <a:cs typeface="Times New Roman"/>
              </a:rPr>
              <a:t> </a:t>
            </a:r>
            <a:r>
              <a:rPr dirty="0" sz="2000" spc="-25"/>
              <a:t>en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menighet</a:t>
            </a:r>
            <a:r>
              <a:rPr dirty="0" sz="2000" spc="110">
                <a:latin typeface="Times New Roman"/>
                <a:cs typeface="Times New Roman"/>
              </a:rPr>
              <a:t> </a:t>
            </a:r>
            <a:r>
              <a:rPr dirty="0" sz="2000" spc="-50"/>
              <a:t>i</a:t>
            </a:r>
            <a:r>
              <a:rPr dirty="0" sz="2000" spc="-50">
                <a:latin typeface="Times New Roman"/>
                <a:cs typeface="Times New Roman"/>
              </a:rPr>
              <a:t> </a:t>
            </a:r>
            <a:r>
              <a:rPr dirty="0" sz="2000"/>
              <a:t>Mustamäe,</a:t>
            </a:r>
            <a:r>
              <a:rPr dirty="0" sz="2000" spc="125">
                <a:latin typeface="Times New Roman"/>
                <a:cs typeface="Times New Roman"/>
              </a:rPr>
              <a:t> </a:t>
            </a:r>
            <a:r>
              <a:rPr dirty="0" sz="2000" spc="-25"/>
              <a:t>en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/>
              <a:t>bydel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 spc="-35"/>
              <a:t>Tallinn.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49153" y="2079229"/>
            <a:ext cx="2259965" cy="24657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Fra</a:t>
            </a:r>
            <a:r>
              <a:rPr dirty="0" sz="2000" spc="1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2019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har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menighetens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aktiviteter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foregått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her,</a:t>
            </a:r>
            <a:r>
              <a:rPr dirty="0" sz="2000" spc="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som</a:t>
            </a:r>
            <a:r>
              <a:rPr dirty="0" sz="2000" spc="1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skal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bli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nytt,</a:t>
            </a:r>
            <a:r>
              <a:rPr dirty="0" sz="2000" spc="1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flott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kirkebygg</a:t>
            </a:r>
            <a:r>
              <a:rPr dirty="0" sz="2000" spc="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bydelen.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069599" y="4488780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010" y="331829"/>
            <a:ext cx="2265680" cy="155067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/>
              <a:t>I</a:t>
            </a:r>
            <a:r>
              <a:rPr dirty="0" sz="2000" spc="155">
                <a:latin typeface="Times New Roman"/>
                <a:cs typeface="Times New Roman"/>
              </a:rPr>
              <a:t> </a:t>
            </a:r>
            <a:r>
              <a:rPr dirty="0" sz="2000"/>
              <a:t>2011</a:t>
            </a:r>
            <a:r>
              <a:rPr dirty="0" sz="2000" spc="170">
                <a:latin typeface="Times New Roman"/>
                <a:cs typeface="Times New Roman"/>
              </a:rPr>
              <a:t> </a:t>
            </a:r>
            <a:r>
              <a:rPr dirty="0" sz="2000" spc="-10"/>
              <a:t>startet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NMS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/>
              <a:t>og</a:t>
            </a:r>
            <a:r>
              <a:rPr dirty="0" sz="2000" spc="195">
                <a:latin typeface="Times New Roman"/>
                <a:cs typeface="Times New Roman"/>
              </a:rPr>
              <a:t> </a:t>
            </a:r>
            <a:r>
              <a:rPr dirty="0" sz="2000"/>
              <a:t>EELK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 spc="-25"/>
              <a:t>et</a:t>
            </a:r>
            <a:r>
              <a:rPr dirty="0" sz="2000" spc="-25">
                <a:latin typeface="Times New Roman"/>
                <a:cs typeface="Times New Roman"/>
              </a:rPr>
              <a:t> </a:t>
            </a:r>
            <a:r>
              <a:rPr dirty="0" sz="2000" spc="-10"/>
              <a:t>menighetsplante-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prosjekt</a:t>
            </a:r>
            <a:r>
              <a:rPr dirty="0" sz="2000" spc="160">
                <a:latin typeface="Times New Roman"/>
                <a:cs typeface="Times New Roman"/>
              </a:rPr>
              <a:t> </a:t>
            </a:r>
            <a:r>
              <a:rPr dirty="0" sz="2000"/>
              <a:t>i</a:t>
            </a:r>
            <a:r>
              <a:rPr dirty="0" sz="2000" spc="165">
                <a:latin typeface="Times New Roman"/>
                <a:cs typeface="Times New Roman"/>
              </a:rPr>
              <a:t> </a:t>
            </a:r>
            <a:r>
              <a:rPr dirty="0" sz="2000" spc="-10"/>
              <a:t>Saku,</a:t>
            </a:r>
            <a:r>
              <a:rPr dirty="0" sz="2000" spc="-10">
                <a:latin typeface="Times New Roman"/>
                <a:cs typeface="Times New Roman"/>
              </a:rPr>
              <a:t> </a:t>
            </a:r>
            <a:r>
              <a:rPr dirty="0" sz="2000"/>
              <a:t>utenfor</a:t>
            </a:r>
            <a:r>
              <a:rPr dirty="0" sz="2000" spc="150">
                <a:latin typeface="Times New Roman"/>
                <a:cs typeface="Times New Roman"/>
              </a:rPr>
              <a:t> </a:t>
            </a:r>
            <a:r>
              <a:rPr dirty="0" sz="2000" spc="-10"/>
              <a:t>Tallinn.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42010" y="1993505"/>
            <a:ext cx="2249805" cy="18554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Nå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bygges</a:t>
            </a:r>
            <a:r>
              <a:rPr dirty="0" sz="2000" spc="1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det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også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kirke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her</a:t>
            </a:r>
            <a:endParaRPr sz="2000">
              <a:latin typeface="Verdana"/>
              <a:cs typeface="Verdana"/>
            </a:endParaRPr>
          </a:p>
          <a:p>
            <a:pPr marL="12700" marR="63500">
              <a:lnSpc>
                <a:spcPct val="100000"/>
              </a:lnSpc>
              <a:spcBef>
                <a:spcPts val="5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dirty="0" sz="2000" spc="1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den</a:t>
            </a:r>
            <a:r>
              <a:rPr dirty="0" sz="2000" spc="1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første</a:t>
            </a:r>
            <a:r>
              <a:rPr dirty="0" sz="2000" spc="1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med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solcellepanel</a:t>
            </a:r>
            <a:r>
              <a:rPr dirty="0" sz="2000" spc="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Verdana"/>
                <a:cs typeface="Verdana"/>
              </a:rPr>
              <a:t>på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taket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dirty="0" sz="2000" spc="1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denne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delen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dirty="0" sz="2000" spc="1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Verdana"/>
                <a:cs typeface="Verdana"/>
              </a:rPr>
              <a:t>Europa!</a:t>
            </a:r>
            <a:endParaRPr sz="2000">
              <a:latin typeface="Verdana"/>
              <a:cs typeface="Verdan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11424" y="1524"/>
            <a:ext cx="5641837" cy="4643615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8069605" y="4488773"/>
            <a:ext cx="501650" cy="1168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" spc="-10">
                <a:solidFill>
                  <a:srgbClr val="FFFFFF"/>
                </a:solidFill>
                <a:latin typeface="Verdana"/>
                <a:cs typeface="Verdana"/>
              </a:rPr>
              <a:t>©NMS-</a:t>
            </a:r>
            <a:r>
              <a:rPr dirty="0" sz="600" spc="-20">
                <a:solidFill>
                  <a:srgbClr val="FFFFFF"/>
                </a:solidFill>
                <a:latin typeface="Verdana"/>
                <a:cs typeface="Verdana"/>
              </a:rPr>
              <a:t>INFO</a:t>
            </a:r>
            <a:endParaRPr sz="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Liv Olaug Haaland</dc:creator>
  <dc:title>THAILAND</dc:title>
  <dcterms:created xsi:type="dcterms:W3CDTF">2024-05-10T10:47:13Z</dcterms:created>
  <dcterms:modified xsi:type="dcterms:W3CDTF">2024-05-10T10:47:13Z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2024-05-10T00:00:00Z</vt:filetime>
  </property>
  <property fmtid="{D5CDD505-2E9C-101B-9397-08002B2CF9AE}" pid="3" name="Creator">
    <vt:lpwstr>Acrobat PDFMaker 24 for PowerPoint</vt:lpwstr>
  </property>
  <property fmtid="{D5CDD505-2E9C-101B-9397-08002B2CF9AE}" pid="4" name="LastSaved">
    <vt:filetime>2024-05-10T00:00:00Z</vt:filetime>
  </property>
  <property fmtid="{D5CDD505-2E9C-101B-9397-08002B2CF9AE}" pid="5" name="Producer">
    <vt:lpwstr>GPL Ghostscript 10.00.0</vt:lpwstr>
  </property>
</Properties>
</file>