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7818" y="1655132"/>
            <a:ext cx="722836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3" y="1064265"/>
            <a:ext cx="2362200" cy="246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8535" y="1506211"/>
            <a:ext cx="3721734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53490" y="4759648"/>
            <a:ext cx="8915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©SARAH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NIIXON/NMS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206" y="536456"/>
            <a:ext cx="2005556" cy="200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786" y="2447611"/>
            <a:ext cx="7139940" cy="1535430"/>
          </a:xfrm>
          <a:prstGeom prst="rect">
            <a:avLst/>
          </a:prstGeom>
        </p:spPr>
        <p:txBody>
          <a:bodyPr wrap="square" lIns="0" tIns="229870" rIns="0" bIns="0" rtlCol="0" vert="horz">
            <a:spAutoFit/>
          </a:bodyPr>
          <a:lstStyle/>
          <a:p>
            <a:pPr algn="ctr" marL="69215">
              <a:lnSpc>
                <a:spcPct val="100000"/>
              </a:lnSpc>
              <a:spcBef>
                <a:spcPts val="181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ENGLAND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Times New Roman"/>
              <a:cs typeface="Times New Roman"/>
            </a:endParaRPr>
          </a:p>
          <a:p>
            <a:pPr marL="240029" marR="33083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ledertrening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ledere.</a:t>
            </a:r>
            <a:endParaRPr sz="2000">
              <a:latin typeface="Verdana"/>
              <a:cs typeface="Verdana"/>
            </a:endParaRPr>
          </a:p>
          <a:p>
            <a:pPr marL="240029" marR="889000">
              <a:lnSpc>
                <a:spcPct val="100000"/>
              </a:lnSpc>
              <a:spcBef>
                <a:spcPts val="1080"/>
              </a:spcBef>
              <a:tabLst>
                <a:tab pos="889000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Skoleåret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2020/2021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første</a:t>
            </a:r>
            <a:endParaRPr sz="2000">
              <a:latin typeface="Verdana"/>
              <a:cs typeface="Verdana"/>
            </a:endParaRPr>
          </a:p>
          <a:p>
            <a:pPr marL="240029" marR="32194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engelske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"ettåring"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sendt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utlandet.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2658" y="4737460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0B2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51459" y="257560"/>
            <a:ext cx="8641080" cy="4645660"/>
            <a:chOff x="251459" y="257560"/>
            <a:chExt cx="8641080" cy="4645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3493" y="464831"/>
              <a:ext cx="612636" cy="61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57560"/>
              <a:ext cx="8641071" cy="46451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5573" y="403857"/>
              <a:ext cx="2568575" cy="2566670"/>
            </a:xfrm>
            <a:custGeom>
              <a:avLst/>
              <a:gdLst/>
              <a:ahLst/>
              <a:cxnLst/>
              <a:rect l="l" t="t" r="r" b="b"/>
              <a:pathLst>
                <a:path w="2568575" h="2566670">
                  <a:moveTo>
                    <a:pt x="1283963" y="0"/>
                  </a:moveTo>
                  <a:lnTo>
                    <a:pt x="1235829" y="885"/>
                  </a:lnTo>
                  <a:lnTo>
                    <a:pt x="1188141" y="3519"/>
                  </a:lnTo>
                  <a:lnTo>
                    <a:pt x="1140932" y="7872"/>
                  </a:lnTo>
                  <a:lnTo>
                    <a:pt x="1094231" y="13913"/>
                  </a:lnTo>
                  <a:lnTo>
                    <a:pt x="1048071" y="21610"/>
                  </a:lnTo>
                  <a:lnTo>
                    <a:pt x="1002482" y="30933"/>
                  </a:lnTo>
                  <a:lnTo>
                    <a:pt x="957496" y="41850"/>
                  </a:lnTo>
                  <a:lnTo>
                    <a:pt x="913142" y="54331"/>
                  </a:lnTo>
                  <a:lnTo>
                    <a:pt x="869453" y="68343"/>
                  </a:lnTo>
                  <a:lnTo>
                    <a:pt x="826460" y="83858"/>
                  </a:lnTo>
                  <a:lnTo>
                    <a:pt x="784192" y="100843"/>
                  </a:lnTo>
                  <a:lnTo>
                    <a:pt x="742682" y="119267"/>
                  </a:lnTo>
                  <a:lnTo>
                    <a:pt x="701961" y="139099"/>
                  </a:lnTo>
                  <a:lnTo>
                    <a:pt x="662059" y="160309"/>
                  </a:lnTo>
                  <a:lnTo>
                    <a:pt x="623007" y="182865"/>
                  </a:lnTo>
                  <a:lnTo>
                    <a:pt x="584837" y="206736"/>
                  </a:lnTo>
                  <a:lnTo>
                    <a:pt x="547580" y="231892"/>
                  </a:lnTo>
                  <a:lnTo>
                    <a:pt x="511266" y="258300"/>
                  </a:lnTo>
                  <a:lnTo>
                    <a:pt x="475927" y="285931"/>
                  </a:lnTo>
                  <a:lnTo>
                    <a:pt x="441594" y="314754"/>
                  </a:lnTo>
                  <a:lnTo>
                    <a:pt x="408298" y="344736"/>
                  </a:lnTo>
                  <a:lnTo>
                    <a:pt x="376069" y="375848"/>
                  </a:lnTo>
                  <a:lnTo>
                    <a:pt x="344939" y="408058"/>
                  </a:lnTo>
                  <a:lnTo>
                    <a:pt x="314939" y="441334"/>
                  </a:lnTo>
                  <a:lnTo>
                    <a:pt x="286099" y="475648"/>
                  </a:lnTo>
                  <a:lnTo>
                    <a:pt x="258452" y="510966"/>
                  </a:lnTo>
                  <a:lnTo>
                    <a:pt x="232028" y="547258"/>
                  </a:lnTo>
                  <a:lnTo>
                    <a:pt x="206857" y="584493"/>
                  </a:lnTo>
                  <a:lnTo>
                    <a:pt x="182972" y="622640"/>
                  </a:lnTo>
                  <a:lnTo>
                    <a:pt x="160403" y="661669"/>
                  </a:lnTo>
                  <a:lnTo>
                    <a:pt x="139181" y="701547"/>
                  </a:lnTo>
                  <a:lnTo>
                    <a:pt x="119336" y="742244"/>
                  </a:lnTo>
                  <a:lnTo>
                    <a:pt x="100902" y="783730"/>
                  </a:lnTo>
                  <a:lnTo>
                    <a:pt x="83907" y="825972"/>
                  </a:lnTo>
                  <a:lnTo>
                    <a:pt x="68383" y="868940"/>
                  </a:lnTo>
                  <a:lnTo>
                    <a:pt x="54362" y="912603"/>
                  </a:lnTo>
                  <a:lnTo>
                    <a:pt x="41875" y="956930"/>
                  </a:lnTo>
                  <a:lnTo>
                    <a:pt x="30951" y="1001890"/>
                  </a:lnTo>
                  <a:lnTo>
                    <a:pt x="21623" y="1047452"/>
                  </a:lnTo>
                  <a:lnTo>
                    <a:pt x="13921" y="1093584"/>
                  </a:lnTo>
                  <a:lnTo>
                    <a:pt x="7877" y="1140257"/>
                  </a:lnTo>
                  <a:lnTo>
                    <a:pt x="3521" y="1187438"/>
                  </a:lnTo>
                  <a:lnTo>
                    <a:pt x="885" y="1235097"/>
                  </a:lnTo>
                  <a:lnTo>
                    <a:pt x="0" y="1283203"/>
                  </a:lnTo>
                  <a:lnTo>
                    <a:pt x="885" y="1331310"/>
                  </a:lnTo>
                  <a:lnTo>
                    <a:pt x="3521" y="1378971"/>
                  </a:lnTo>
                  <a:lnTo>
                    <a:pt x="7877" y="1426153"/>
                  </a:lnTo>
                  <a:lnTo>
                    <a:pt x="13921" y="1472827"/>
                  </a:lnTo>
                  <a:lnTo>
                    <a:pt x="21623" y="1518961"/>
                  </a:lnTo>
                  <a:lnTo>
                    <a:pt x="30951" y="1564524"/>
                  </a:lnTo>
                  <a:lnTo>
                    <a:pt x="41875" y="1609485"/>
                  </a:lnTo>
                  <a:lnTo>
                    <a:pt x="54362" y="1653812"/>
                  </a:lnTo>
                  <a:lnTo>
                    <a:pt x="68383" y="1697476"/>
                  </a:lnTo>
                  <a:lnTo>
                    <a:pt x="83907" y="1740445"/>
                  </a:lnTo>
                  <a:lnTo>
                    <a:pt x="100902" y="1782688"/>
                  </a:lnTo>
                  <a:lnTo>
                    <a:pt x="119336" y="1824174"/>
                  </a:lnTo>
                  <a:lnTo>
                    <a:pt x="139181" y="1864871"/>
                  </a:lnTo>
                  <a:lnTo>
                    <a:pt x="160403" y="1904750"/>
                  </a:lnTo>
                  <a:lnTo>
                    <a:pt x="182972" y="1943778"/>
                  </a:lnTo>
                  <a:lnTo>
                    <a:pt x="206857" y="1981926"/>
                  </a:lnTo>
                  <a:lnTo>
                    <a:pt x="232028" y="2019161"/>
                  </a:lnTo>
                  <a:lnTo>
                    <a:pt x="258452" y="2055453"/>
                  </a:lnTo>
                  <a:lnTo>
                    <a:pt x="286099" y="2090771"/>
                  </a:lnTo>
                  <a:lnTo>
                    <a:pt x="314939" y="2125084"/>
                  </a:lnTo>
                  <a:lnTo>
                    <a:pt x="344939" y="2158361"/>
                  </a:lnTo>
                  <a:lnTo>
                    <a:pt x="376069" y="2190570"/>
                  </a:lnTo>
                  <a:lnTo>
                    <a:pt x="408298" y="2221682"/>
                  </a:lnTo>
                  <a:lnTo>
                    <a:pt x="441594" y="2251664"/>
                  </a:lnTo>
                  <a:lnTo>
                    <a:pt x="475927" y="2280486"/>
                  </a:lnTo>
                  <a:lnTo>
                    <a:pt x="511266" y="2308116"/>
                  </a:lnTo>
                  <a:lnTo>
                    <a:pt x="547580" y="2334525"/>
                  </a:lnTo>
                  <a:lnTo>
                    <a:pt x="584837" y="2359680"/>
                  </a:lnTo>
                  <a:lnTo>
                    <a:pt x="623007" y="2383551"/>
                  </a:lnTo>
                  <a:lnTo>
                    <a:pt x="662059" y="2406106"/>
                  </a:lnTo>
                  <a:lnTo>
                    <a:pt x="701961" y="2427316"/>
                  </a:lnTo>
                  <a:lnTo>
                    <a:pt x="742682" y="2447148"/>
                  </a:lnTo>
                  <a:lnTo>
                    <a:pt x="784192" y="2465571"/>
                  </a:lnTo>
                  <a:lnTo>
                    <a:pt x="826460" y="2482555"/>
                  </a:lnTo>
                  <a:lnTo>
                    <a:pt x="869453" y="2498069"/>
                  </a:lnTo>
                  <a:lnTo>
                    <a:pt x="913142" y="2512082"/>
                  </a:lnTo>
                  <a:lnTo>
                    <a:pt x="957496" y="2524562"/>
                  </a:lnTo>
                  <a:lnTo>
                    <a:pt x="1002482" y="2535479"/>
                  </a:lnTo>
                  <a:lnTo>
                    <a:pt x="1048071" y="2544801"/>
                  </a:lnTo>
                  <a:lnTo>
                    <a:pt x="1094231" y="2552498"/>
                  </a:lnTo>
                  <a:lnTo>
                    <a:pt x="1140932" y="2558539"/>
                  </a:lnTo>
                  <a:lnTo>
                    <a:pt x="1188141" y="2562892"/>
                  </a:lnTo>
                  <a:lnTo>
                    <a:pt x="1235829" y="2565526"/>
                  </a:lnTo>
                  <a:lnTo>
                    <a:pt x="1283963" y="2566411"/>
                  </a:lnTo>
                  <a:lnTo>
                    <a:pt x="1332099" y="2565526"/>
                  </a:lnTo>
                  <a:lnTo>
                    <a:pt x="1379788" y="2562892"/>
                  </a:lnTo>
                  <a:lnTo>
                    <a:pt x="1426999" y="2558539"/>
                  </a:lnTo>
                  <a:lnTo>
                    <a:pt x="1473700" y="2552498"/>
                  </a:lnTo>
                  <a:lnTo>
                    <a:pt x="1519862" y="2544801"/>
                  </a:lnTo>
                  <a:lnTo>
                    <a:pt x="1565452" y="2535479"/>
                  </a:lnTo>
                  <a:lnTo>
                    <a:pt x="1610439" y="2524562"/>
                  </a:lnTo>
                  <a:lnTo>
                    <a:pt x="1654794" y="2512082"/>
                  </a:lnTo>
                  <a:lnTo>
                    <a:pt x="1698484" y="2498069"/>
                  </a:lnTo>
                  <a:lnTo>
                    <a:pt x="1741478" y="2482555"/>
                  </a:lnTo>
                  <a:lnTo>
                    <a:pt x="1783746" y="2465571"/>
                  </a:lnTo>
                  <a:lnTo>
                    <a:pt x="1825257" y="2447148"/>
                  </a:lnTo>
                  <a:lnTo>
                    <a:pt x="1865979" y="2427316"/>
                  </a:lnTo>
                  <a:lnTo>
                    <a:pt x="1905882" y="2406106"/>
                  </a:lnTo>
                  <a:lnTo>
                    <a:pt x="1944934" y="2383551"/>
                  </a:lnTo>
                  <a:lnTo>
                    <a:pt x="1983104" y="2359680"/>
                  </a:lnTo>
                  <a:lnTo>
                    <a:pt x="2020362" y="2334525"/>
                  </a:lnTo>
                  <a:lnTo>
                    <a:pt x="2056676" y="2308116"/>
                  </a:lnTo>
                  <a:lnTo>
                    <a:pt x="2092016" y="2280486"/>
                  </a:lnTo>
                  <a:lnTo>
                    <a:pt x="2126349" y="2251664"/>
                  </a:lnTo>
                  <a:lnTo>
                    <a:pt x="2159646" y="2221682"/>
                  </a:lnTo>
                  <a:lnTo>
                    <a:pt x="2191875" y="2190570"/>
                  </a:lnTo>
                  <a:lnTo>
                    <a:pt x="2223006" y="2158361"/>
                  </a:lnTo>
                  <a:lnTo>
                    <a:pt x="2253006" y="2125084"/>
                  </a:lnTo>
                  <a:lnTo>
                    <a:pt x="2281846" y="2090771"/>
                  </a:lnTo>
                  <a:lnTo>
                    <a:pt x="2309493" y="2055453"/>
                  </a:lnTo>
                  <a:lnTo>
                    <a:pt x="2335918" y="2019161"/>
                  </a:lnTo>
                  <a:lnTo>
                    <a:pt x="2361088" y="1981926"/>
                  </a:lnTo>
                  <a:lnTo>
                    <a:pt x="2384974" y="1943778"/>
                  </a:lnTo>
                  <a:lnTo>
                    <a:pt x="2407543" y="1904750"/>
                  </a:lnTo>
                  <a:lnTo>
                    <a:pt x="2428765" y="1864871"/>
                  </a:lnTo>
                  <a:lnTo>
                    <a:pt x="2448609" y="1824174"/>
                  </a:lnTo>
                  <a:lnTo>
                    <a:pt x="2467044" y="1782688"/>
                  </a:lnTo>
                  <a:lnTo>
                    <a:pt x="2484039" y="1740445"/>
                  </a:lnTo>
                  <a:lnTo>
                    <a:pt x="2499562" y="1697476"/>
                  </a:lnTo>
                  <a:lnTo>
                    <a:pt x="2513584" y="1653812"/>
                  </a:lnTo>
                  <a:lnTo>
                    <a:pt x="2526071" y="1609485"/>
                  </a:lnTo>
                  <a:lnTo>
                    <a:pt x="2536995" y="1564524"/>
                  </a:lnTo>
                  <a:lnTo>
                    <a:pt x="2546323" y="1518961"/>
                  </a:lnTo>
                  <a:lnTo>
                    <a:pt x="2554025" y="1472827"/>
                  </a:lnTo>
                  <a:lnTo>
                    <a:pt x="2560069" y="1426153"/>
                  </a:lnTo>
                  <a:lnTo>
                    <a:pt x="2564425" y="1378971"/>
                  </a:lnTo>
                  <a:lnTo>
                    <a:pt x="2567061" y="1331310"/>
                  </a:lnTo>
                  <a:lnTo>
                    <a:pt x="2567946" y="1283203"/>
                  </a:lnTo>
                  <a:lnTo>
                    <a:pt x="2567061" y="1235097"/>
                  </a:lnTo>
                  <a:lnTo>
                    <a:pt x="2564425" y="1187438"/>
                  </a:lnTo>
                  <a:lnTo>
                    <a:pt x="2560069" y="1140257"/>
                  </a:lnTo>
                  <a:lnTo>
                    <a:pt x="2554025" y="1093584"/>
                  </a:lnTo>
                  <a:lnTo>
                    <a:pt x="2546323" y="1047452"/>
                  </a:lnTo>
                  <a:lnTo>
                    <a:pt x="2536995" y="1001890"/>
                  </a:lnTo>
                  <a:lnTo>
                    <a:pt x="2526071" y="956930"/>
                  </a:lnTo>
                  <a:lnTo>
                    <a:pt x="2513584" y="912603"/>
                  </a:lnTo>
                  <a:lnTo>
                    <a:pt x="2499562" y="868940"/>
                  </a:lnTo>
                  <a:lnTo>
                    <a:pt x="2484039" y="825972"/>
                  </a:lnTo>
                  <a:lnTo>
                    <a:pt x="2467044" y="783730"/>
                  </a:lnTo>
                  <a:lnTo>
                    <a:pt x="2448609" y="742244"/>
                  </a:lnTo>
                  <a:lnTo>
                    <a:pt x="2428765" y="701547"/>
                  </a:lnTo>
                  <a:lnTo>
                    <a:pt x="2407543" y="661669"/>
                  </a:lnTo>
                  <a:lnTo>
                    <a:pt x="2384974" y="622640"/>
                  </a:lnTo>
                  <a:lnTo>
                    <a:pt x="2361088" y="584493"/>
                  </a:lnTo>
                  <a:lnTo>
                    <a:pt x="2335918" y="547258"/>
                  </a:lnTo>
                  <a:lnTo>
                    <a:pt x="2309493" y="510966"/>
                  </a:lnTo>
                  <a:lnTo>
                    <a:pt x="2281846" y="475648"/>
                  </a:lnTo>
                  <a:lnTo>
                    <a:pt x="2253006" y="441334"/>
                  </a:lnTo>
                  <a:lnTo>
                    <a:pt x="2223006" y="408058"/>
                  </a:lnTo>
                  <a:lnTo>
                    <a:pt x="2191875" y="375848"/>
                  </a:lnTo>
                  <a:lnTo>
                    <a:pt x="2159646" y="344736"/>
                  </a:lnTo>
                  <a:lnTo>
                    <a:pt x="2126349" y="314754"/>
                  </a:lnTo>
                  <a:lnTo>
                    <a:pt x="2092016" y="285931"/>
                  </a:lnTo>
                  <a:lnTo>
                    <a:pt x="2056676" y="258300"/>
                  </a:lnTo>
                  <a:lnTo>
                    <a:pt x="2020362" y="231892"/>
                  </a:lnTo>
                  <a:lnTo>
                    <a:pt x="1983104" y="206736"/>
                  </a:lnTo>
                  <a:lnTo>
                    <a:pt x="1944934" y="182865"/>
                  </a:lnTo>
                  <a:lnTo>
                    <a:pt x="1905882" y="160309"/>
                  </a:lnTo>
                  <a:lnTo>
                    <a:pt x="1865979" y="139099"/>
                  </a:lnTo>
                  <a:lnTo>
                    <a:pt x="1825257" y="119267"/>
                  </a:lnTo>
                  <a:lnTo>
                    <a:pt x="1783746" y="100843"/>
                  </a:lnTo>
                  <a:lnTo>
                    <a:pt x="1741478" y="83858"/>
                  </a:lnTo>
                  <a:lnTo>
                    <a:pt x="1698484" y="68343"/>
                  </a:lnTo>
                  <a:lnTo>
                    <a:pt x="1654794" y="54331"/>
                  </a:lnTo>
                  <a:lnTo>
                    <a:pt x="1610439" y="41850"/>
                  </a:lnTo>
                  <a:lnTo>
                    <a:pt x="1565452" y="30933"/>
                  </a:lnTo>
                  <a:lnTo>
                    <a:pt x="1519862" y="21610"/>
                  </a:lnTo>
                  <a:lnTo>
                    <a:pt x="1473700" y="13913"/>
                  </a:lnTo>
                  <a:lnTo>
                    <a:pt x="1426999" y="7872"/>
                  </a:lnTo>
                  <a:lnTo>
                    <a:pt x="1379788" y="3519"/>
                  </a:lnTo>
                  <a:lnTo>
                    <a:pt x="1332099" y="885"/>
                  </a:lnTo>
                  <a:lnTo>
                    <a:pt x="128396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333" y="1045863"/>
            <a:ext cx="215455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arrangerer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større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samlinger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ungdommer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fra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flere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35"/>
              <a:t>prostier.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905439" y="4735718"/>
            <a:ext cx="906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©MARTIN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LADDS/NMS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93" y="251462"/>
            <a:ext cx="8639810" cy="4645660"/>
            <a:chOff x="252993" y="251462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252993" y="251462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2" y="251467"/>
              <a:ext cx="5629632" cy="46364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785" y="942092"/>
            <a:ext cx="243713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Misjonærer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35"/>
              <a:t>og</a:t>
            </a:r>
            <a:r>
              <a:rPr dirty="0" spc="-35">
                <a:latin typeface="Times New Roman"/>
                <a:cs typeface="Times New Roman"/>
              </a:rPr>
              <a:t> </a:t>
            </a:r>
            <a:r>
              <a:rPr dirty="0"/>
              <a:t>ungdommer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 spc="-10"/>
              <a:t>ettåringstjeneste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utsendt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fra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25"/>
              <a:t>NMS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10"/>
              <a:t>England.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85785" y="2603767"/>
            <a:ext cx="207391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Menigheten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velkommen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sende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grupper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besøk.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01290" y="4735636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nms.no/finndinmenighet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55" y="3883156"/>
            <a:ext cx="612647" cy="611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439668" y="3886201"/>
            <a:ext cx="3167380" cy="658495"/>
            <a:chOff x="3439668" y="3886201"/>
            <a:chExt cx="316738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8" y="3886201"/>
              <a:ext cx="1046976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2" y="3886201"/>
              <a:ext cx="2095480" cy="658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7312" y="1289576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1386" y="2053099"/>
            <a:ext cx="7986395" cy="1274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LEVENDE</a:t>
            </a:r>
            <a:r>
              <a:rPr dirty="0" sz="28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HELE</a:t>
            </a:r>
            <a:r>
              <a:rPr dirty="0" sz="28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JORDEN</a:t>
            </a:r>
            <a:endParaRPr sz="28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3354"/>
              </a:spcBef>
              <a:tabLst>
                <a:tab pos="5985510" algn="l"/>
              </a:tabLst>
            </a:pP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TAKK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6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dirty="0" sz="26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6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spc="-20">
                <a:solidFill>
                  <a:srgbClr val="FFFFFF"/>
                </a:solidFill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593791" cy="46436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813" y="1227828"/>
            <a:ext cx="2736850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9979" y="2446823"/>
            <a:ext cx="3394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353463" y="4759648"/>
            <a:ext cx="398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©ISTOCK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22248" y="2218181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131818" y="0"/>
                  </a:moveTo>
                  <a:lnTo>
                    <a:pt x="80499" y="10300"/>
                  </a:lnTo>
                  <a:lnTo>
                    <a:pt x="38600" y="38389"/>
                  </a:lnTo>
                  <a:lnTo>
                    <a:pt x="10355" y="80050"/>
                  </a:lnTo>
                  <a:lnTo>
                    <a:pt x="0" y="131065"/>
                  </a:lnTo>
                  <a:lnTo>
                    <a:pt x="10355" y="182081"/>
                  </a:lnTo>
                  <a:lnTo>
                    <a:pt x="38600" y="223742"/>
                  </a:lnTo>
                  <a:lnTo>
                    <a:pt x="80499" y="251831"/>
                  </a:lnTo>
                  <a:lnTo>
                    <a:pt x="131818" y="262131"/>
                  </a:lnTo>
                  <a:lnTo>
                    <a:pt x="183131" y="251831"/>
                  </a:lnTo>
                  <a:lnTo>
                    <a:pt x="225033" y="223742"/>
                  </a:lnTo>
                  <a:lnTo>
                    <a:pt x="253283" y="182081"/>
                  </a:lnTo>
                  <a:lnTo>
                    <a:pt x="263642" y="131065"/>
                  </a:lnTo>
                  <a:lnTo>
                    <a:pt x="253283" y="80050"/>
                  </a:lnTo>
                  <a:lnTo>
                    <a:pt x="225033" y="38389"/>
                  </a:lnTo>
                  <a:lnTo>
                    <a:pt x="183131" y="10300"/>
                  </a:lnTo>
                  <a:lnTo>
                    <a:pt x="13181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22248" y="2218181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0" y="131065"/>
                  </a:moveTo>
                  <a:lnTo>
                    <a:pt x="10355" y="80050"/>
                  </a:lnTo>
                  <a:lnTo>
                    <a:pt x="38600" y="38389"/>
                  </a:lnTo>
                  <a:lnTo>
                    <a:pt x="80499" y="10300"/>
                  </a:lnTo>
                  <a:lnTo>
                    <a:pt x="131818" y="0"/>
                  </a:lnTo>
                  <a:lnTo>
                    <a:pt x="183131" y="10300"/>
                  </a:lnTo>
                  <a:lnTo>
                    <a:pt x="225033" y="38389"/>
                  </a:lnTo>
                  <a:lnTo>
                    <a:pt x="253283" y="80050"/>
                  </a:lnTo>
                  <a:lnTo>
                    <a:pt x="263642" y="131065"/>
                  </a:lnTo>
                  <a:lnTo>
                    <a:pt x="253283" y="182081"/>
                  </a:lnTo>
                  <a:lnTo>
                    <a:pt x="225033" y="223742"/>
                  </a:lnTo>
                  <a:lnTo>
                    <a:pt x="183131" y="251831"/>
                  </a:lnTo>
                  <a:lnTo>
                    <a:pt x="131818" y="262131"/>
                  </a:lnTo>
                  <a:lnTo>
                    <a:pt x="80499" y="251831"/>
                  </a:lnTo>
                  <a:lnTo>
                    <a:pt x="38600" y="223742"/>
                  </a:lnTo>
                  <a:lnTo>
                    <a:pt x="10355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50733" y="2024435"/>
            <a:ext cx="25196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ENGLAND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535" y="1064265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4945" marR="60579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/>
              <a:t>Skape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/>
              <a:t>møtesteder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 spc="-25"/>
              <a:t>for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kirkefremmed</a:t>
            </a:r>
            <a:r>
              <a:rPr dirty="0" spc="35">
                <a:latin typeface="Times New Roman"/>
                <a:cs typeface="Times New Roman"/>
              </a:rPr>
              <a:t> </a:t>
            </a:r>
            <a:r>
              <a:rPr dirty="0" spc="-10"/>
              <a:t>ungdom</a:t>
            </a:r>
          </a:p>
          <a:p>
            <a:pPr marL="194945" marR="508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/>
              <a:t>Ledertrening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bygging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25"/>
              <a:t>av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ungdomsmenigheter</a:t>
            </a:r>
          </a:p>
          <a:p>
            <a:pPr marL="194945" marR="15049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/>
              <a:t>Global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ungdomsutveksling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mellom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10"/>
              <a:t>kirker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5" y="252999"/>
            <a:ext cx="3017506" cy="46420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87290" y="4739077"/>
            <a:ext cx="3892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©iSTOCK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07294" y="1064265"/>
            <a:ext cx="6623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07294" y="1369156"/>
            <a:ext cx="184975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Verdana"/>
                <a:cs typeface="Verdana"/>
              </a:rPr>
              <a:t>samarbeider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 b="1">
                <a:latin typeface="Verdana"/>
                <a:cs typeface="Verdana"/>
              </a:rPr>
              <a:t>Carlisle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 b="1">
                <a:latin typeface="Verdana"/>
                <a:cs typeface="Verdana"/>
              </a:rPr>
              <a:t>bispedømme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107294" y="2416051"/>
            <a:ext cx="2185670" cy="152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siste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opplevd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stor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nedgang.</a:t>
            </a:r>
            <a:endParaRPr sz="1800">
              <a:latin typeface="Verdana"/>
              <a:cs typeface="Verdana"/>
            </a:endParaRPr>
          </a:p>
          <a:p>
            <a:pPr marL="12700" marR="45593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ser</a:t>
            </a:r>
            <a:r>
              <a:rPr dirty="0" sz="1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forsiktig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vekst.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29993" y="4739076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7294" y="1065777"/>
            <a:ext cx="230568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Av</a:t>
            </a:r>
            <a:r>
              <a:rPr dirty="0" sz="1800" spc="135">
                <a:latin typeface="Times New Roman"/>
                <a:cs typeface="Times New Roman"/>
              </a:rPr>
              <a:t> </a:t>
            </a:r>
            <a:r>
              <a:rPr dirty="0" sz="1800"/>
              <a:t>en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/>
              <a:t>befolkning</a:t>
            </a:r>
            <a:r>
              <a:rPr dirty="0" sz="1800" spc="140">
                <a:latin typeface="Times New Roman"/>
                <a:cs typeface="Times New Roman"/>
              </a:rPr>
              <a:t> </a:t>
            </a:r>
            <a:r>
              <a:rPr dirty="0" sz="1800" spc="-25"/>
              <a:t>på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ca.</a:t>
            </a:r>
            <a:r>
              <a:rPr dirty="0" sz="1800" spc="140">
                <a:latin typeface="Times New Roman"/>
                <a:cs typeface="Times New Roman"/>
              </a:rPr>
              <a:t> </a:t>
            </a:r>
            <a:r>
              <a:rPr dirty="0" sz="1800"/>
              <a:t>500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/>
              <a:t>000,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10"/>
              <a:t>hadde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kirken</a:t>
            </a:r>
            <a:r>
              <a:rPr dirty="0" sz="1800" spc="125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/>
              <a:t>2010</a:t>
            </a:r>
            <a:r>
              <a:rPr dirty="0" sz="1800" spc="190">
                <a:latin typeface="Times New Roman"/>
                <a:cs typeface="Times New Roman"/>
              </a:rPr>
              <a:t> </a:t>
            </a:r>
            <a:r>
              <a:rPr dirty="0" sz="1800" spc="-25"/>
              <a:t>kun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kontakt</a:t>
            </a:r>
            <a:r>
              <a:rPr dirty="0" sz="1800" spc="120">
                <a:latin typeface="Times New Roman"/>
                <a:cs typeface="Times New Roman"/>
              </a:rPr>
              <a:t> </a:t>
            </a:r>
            <a:r>
              <a:rPr dirty="0" sz="1800" spc="-25"/>
              <a:t>med</a:t>
            </a:r>
            <a:endParaRPr sz="1800">
              <a:latin typeface="Times New Roman"/>
              <a:cs typeface="Times New Roman"/>
            </a:endParaRPr>
          </a:p>
          <a:p>
            <a:pPr marL="12700" marR="47625">
              <a:lnSpc>
                <a:spcPct val="100000"/>
              </a:lnSpc>
            </a:pPr>
            <a:r>
              <a:rPr dirty="0" sz="1800"/>
              <a:t>235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/>
              <a:t>unge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45">
                <a:latin typeface="Times New Roman"/>
                <a:cs typeface="Times New Roman"/>
              </a:rPr>
              <a:t> </a:t>
            </a:r>
            <a:r>
              <a:rPr dirty="0" sz="1800"/>
              <a:t>løpet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25"/>
              <a:t>av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en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10"/>
              <a:t>måned.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07294" y="2842677"/>
            <a:ext cx="15849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kontakt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rundt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2000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ungdommer.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19424" y="4739074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652763" y="492252"/>
              <a:ext cx="3992879" cy="3994785"/>
            </a:xfrm>
            <a:custGeom>
              <a:avLst/>
              <a:gdLst/>
              <a:ahLst/>
              <a:cxnLst/>
              <a:rect l="l" t="t" r="r" b="b"/>
              <a:pathLst>
                <a:path w="3992879" h="3994785">
                  <a:moveTo>
                    <a:pt x="1996423" y="0"/>
                  </a:moveTo>
                  <a:lnTo>
                    <a:pt x="1947919" y="577"/>
                  </a:lnTo>
                  <a:lnTo>
                    <a:pt x="1899698" y="2303"/>
                  </a:lnTo>
                  <a:lnTo>
                    <a:pt x="1851775" y="5162"/>
                  </a:lnTo>
                  <a:lnTo>
                    <a:pt x="1804161" y="9142"/>
                  </a:lnTo>
                  <a:lnTo>
                    <a:pt x="1756871" y="14230"/>
                  </a:lnTo>
                  <a:lnTo>
                    <a:pt x="1709916" y="20414"/>
                  </a:lnTo>
                  <a:lnTo>
                    <a:pt x="1663311" y="27679"/>
                  </a:lnTo>
                  <a:lnTo>
                    <a:pt x="1617068" y="36012"/>
                  </a:lnTo>
                  <a:lnTo>
                    <a:pt x="1571201" y="45402"/>
                  </a:lnTo>
                  <a:lnTo>
                    <a:pt x="1525722" y="55834"/>
                  </a:lnTo>
                  <a:lnTo>
                    <a:pt x="1480644" y="67295"/>
                  </a:lnTo>
                  <a:lnTo>
                    <a:pt x="1435982" y="79773"/>
                  </a:lnTo>
                  <a:lnTo>
                    <a:pt x="1391746" y="93254"/>
                  </a:lnTo>
                  <a:lnTo>
                    <a:pt x="1347952" y="107725"/>
                  </a:lnTo>
                  <a:lnTo>
                    <a:pt x="1304611" y="123174"/>
                  </a:lnTo>
                  <a:lnTo>
                    <a:pt x="1261737" y="139587"/>
                  </a:lnTo>
                  <a:lnTo>
                    <a:pt x="1219344" y="156951"/>
                  </a:lnTo>
                  <a:lnTo>
                    <a:pt x="1177443" y="175252"/>
                  </a:lnTo>
                  <a:lnTo>
                    <a:pt x="1136048" y="194479"/>
                  </a:lnTo>
                  <a:lnTo>
                    <a:pt x="1095173" y="214617"/>
                  </a:lnTo>
                  <a:lnTo>
                    <a:pt x="1054830" y="235654"/>
                  </a:lnTo>
                  <a:lnTo>
                    <a:pt x="1015032" y="257577"/>
                  </a:lnTo>
                  <a:lnTo>
                    <a:pt x="975793" y="280372"/>
                  </a:lnTo>
                  <a:lnTo>
                    <a:pt x="937125" y="304027"/>
                  </a:lnTo>
                  <a:lnTo>
                    <a:pt x="899041" y="328528"/>
                  </a:lnTo>
                  <a:lnTo>
                    <a:pt x="861556" y="353863"/>
                  </a:lnTo>
                  <a:lnTo>
                    <a:pt x="824681" y="380017"/>
                  </a:lnTo>
                  <a:lnTo>
                    <a:pt x="788430" y="406979"/>
                  </a:lnTo>
                  <a:lnTo>
                    <a:pt x="752816" y="434735"/>
                  </a:lnTo>
                  <a:lnTo>
                    <a:pt x="717851" y="463272"/>
                  </a:lnTo>
                  <a:lnTo>
                    <a:pt x="683550" y="492577"/>
                  </a:lnTo>
                  <a:lnTo>
                    <a:pt x="649925" y="522637"/>
                  </a:lnTo>
                  <a:lnTo>
                    <a:pt x="616989" y="553439"/>
                  </a:lnTo>
                  <a:lnTo>
                    <a:pt x="584755" y="584969"/>
                  </a:lnTo>
                  <a:lnTo>
                    <a:pt x="553237" y="617215"/>
                  </a:lnTo>
                  <a:lnTo>
                    <a:pt x="522447" y="650163"/>
                  </a:lnTo>
                  <a:lnTo>
                    <a:pt x="492398" y="683801"/>
                  </a:lnTo>
                  <a:lnTo>
                    <a:pt x="463104" y="718115"/>
                  </a:lnTo>
                  <a:lnTo>
                    <a:pt x="434578" y="753093"/>
                  </a:lnTo>
                  <a:lnTo>
                    <a:pt x="406832" y="788721"/>
                  </a:lnTo>
                  <a:lnTo>
                    <a:pt x="379880" y="824986"/>
                  </a:lnTo>
                  <a:lnTo>
                    <a:pt x="353735" y="861875"/>
                  </a:lnTo>
                  <a:lnTo>
                    <a:pt x="328410" y="899375"/>
                  </a:lnTo>
                  <a:lnTo>
                    <a:pt x="303918" y="937473"/>
                  </a:lnTo>
                  <a:lnTo>
                    <a:pt x="280271" y="976156"/>
                  </a:lnTo>
                  <a:lnTo>
                    <a:pt x="257484" y="1015410"/>
                  </a:lnTo>
                  <a:lnTo>
                    <a:pt x="235570" y="1055224"/>
                  </a:lnTo>
                  <a:lnTo>
                    <a:pt x="214540" y="1095583"/>
                  </a:lnTo>
                  <a:lnTo>
                    <a:pt x="194409" y="1136474"/>
                  </a:lnTo>
                  <a:lnTo>
                    <a:pt x="175190" y="1177885"/>
                  </a:lnTo>
                  <a:lnTo>
                    <a:pt x="156895" y="1219802"/>
                  </a:lnTo>
                  <a:lnTo>
                    <a:pt x="139537" y="1262213"/>
                  </a:lnTo>
                  <a:lnTo>
                    <a:pt x="123130" y="1305103"/>
                  </a:lnTo>
                  <a:lnTo>
                    <a:pt x="107687" y="1348461"/>
                  </a:lnTo>
                  <a:lnTo>
                    <a:pt x="93221" y="1392273"/>
                  </a:lnTo>
                  <a:lnTo>
                    <a:pt x="79745" y="1436526"/>
                  </a:lnTo>
                  <a:lnTo>
                    <a:pt x="67271" y="1481207"/>
                  </a:lnTo>
                  <a:lnTo>
                    <a:pt x="55814" y="1526303"/>
                  </a:lnTo>
                  <a:lnTo>
                    <a:pt x="45386" y="1571800"/>
                  </a:lnTo>
                  <a:lnTo>
                    <a:pt x="36000" y="1617686"/>
                  </a:lnTo>
                  <a:lnTo>
                    <a:pt x="27669" y="1663948"/>
                  </a:lnTo>
                  <a:lnTo>
                    <a:pt x="20406" y="1710572"/>
                  </a:lnTo>
                  <a:lnTo>
                    <a:pt x="14225" y="1757546"/>
                  </a:lnTo>
                  <a:lnTo>
                    <a:pt x="9139" y="1804856"/>
                  </a:lnTo>
                  <a:lnTo>
                    <a:pt x="5160" y="1852489"/>
                  </a:lnTo>
                  <a:lnTo>
                    <a:pt x="2302" y="1900432"/>
                  </a:lnTo>
                  <a:lnTo>
                    <a:pt x="577" y="1948673"/>
                  </a:lnTo>
                  <a:lnTo>
                    <a:pt x="0" y="1997198"/>
                  </a:lnTo>
                  <a:lnTo>
                    <a:pt x="577" y="2045723"/>
                  </a:lnTo>
                  <a:lnTo>
                    <a:pt x="2302" y="2093963"/>
                  </a:lnTo>
                  <a:lnTo>
                    <a:pt x="5160" y="2141907"/>
                  </a:lnTo>
                  <a:lnTo>
                    <a:pt x="9139" y="2189541"/>
                  </a:lnTo>
                  <a:lnTo>
                    <a:pt x="14225" y="2236851"/>
                  </a:lnTo>
                  <a:lnTo>
                    <a:pt x="20406" y="2283825"/>
                  </a:lnTo>
                  <a:lnTo>
                    <a:pt x="27669" y="2330449"/>
                  </a:lnTo>
                  <a:lnTo>
                    <a:pt x="36000" y="2376711"/>
                  </a:lnTo>
                  <a:lnTo>
                    <a:pt x="45386" y="2422597"/>
                  </a:lnTo>
                  <a:lnTo>
                    <a:pt x="55814" y="2468095"/>
                  </a:lnTo>
                  <a:lnTo>
                    <a:pt x="67271" y="2513191"/>
                  </a:lnTo>
                  <a:lnTo>
                    <a:pt x="79745" y="2557872"/>
                  </a:lnTo>
                  <a:lnTo>
                    <a:pt x="93221" y="2602125"/>
                  </a:lnTo>
                  <a:lnTo>
                    <a:pt x="107687" y="2645937"/>
                  </a:lnTo>
                  <a:lnTo>
                    <a:pt x="123130" y="2689295"/>
                  </a:lnTo>
                  <a:lnTo>
                    <a:pt x="139537" y="2732186"/>
                  </a:lnTo>
                  <a:lnTo>
                    <a:pt x="156895" y="2774597"/>
                  </a:lnTo>
                  <a:lnTo>
                    <a:pt x="175190" y="2816514"/>
                  </a:lnTo>
                  <a:lnTo>
                    <a:pt x="194409" y="2857925"/>
                  </a:lnTo>
                  <a:lnTo>
                    <a:pt x="214540" y="2898817"/>
                  </a:lnTo>
                  <a:lnTo>
                    <a:pt x="235570" y="2939176"/>
                  </a:lnTo>
                  <a:lnTo>
                    <a:pt x="257484" y="2978989"/>
                  </a:lnTo>
                  <a:lnTo>
                    <a:pt x="280271" y="3018244"/>
                  </a:lnTo>
                  <a:lnTo>
                    <a:pt x="303918" y="3056927"/>
                  </a:lnTo>
                  <a:lnTo>
                    <a:pt x="328410" y="3095025"/>
                  </a:lnTo>
                  <a:lnTo>
                    <a:pt x="353735" y="3132525"/>
                  </a:lnTo>
                  <a:lnTo>
                    <a:pt x="379880" y="3169414"/>
                  </a:lnTo>
                  <a:lnTo>
                    <a:pt x="406832" y="3205679"/>
                  </a:lnTo>
                  <a:lnTo>
                    <a:pt x="434578" y="3241307"/>
                  </a:lnTo>
                  <a:lnTo>
                    <a:pt x="463104" y="3276285"/>
                  </a:lnTo>
                  <a:lnTo>
                    <a:pt x="492398" y="3310599"/>
                  </a:lnTo>
                  <a:lnTo>
                    <a:pt x="522447" y="3344237"/>
                  </a:lnTo>
                  <a:lnTo>
                    <a:pt x="553237" y="3377185"/>
                  </a:lnTo>
                  <a:lnTo>
                    <a:pt x="584755" y="3409431"/>
                  </a:lnTo>
                  <a:lnTo>
                    <a:pt x="616989" y="3440962"/>
                  </a:lnTo>
                  <a:lnTo>
                    <a:pt x="649925" y="3471763"/>
                  </a:lnTo>
                  <a:lnTo>
                    <a:pt x="683550" y="3501823"/>
                  </a:lnTo>
                  <a:lnTo>
                    <a:pt x="717851" y="3531128"/>
                  </a:lnTo>
                  <a:lnTo>
                    <a:pt x="752816" y="3559665"/>
                  </a:lnTo>
                  <a:lnTo>
                    <a:pt x="788430" y="3587421"/>
                  </a:lnTo>
                  <a:lnTo>
                    <a:pt x="824681" y="3614383"/>
                  </a:lnTo>
                  <a:lnTo>
                    <a:pt x="861556" y="3640538"/>
                  </a:lnTo>
                  <a:lnTo>
                    <a:pt x="899041" y="3665872"/>
                  </a:lnTo>
                  <a:lnTo>
                    <a:pt x="937125" y="3690374"/>
                  </a:lnTo>
                  <a:lnTo>
                    <a:pt x="975793" y="3714028"/>
                  </a:lnTo>
                  <a:lnTo>
                    <a:pt x="1015032" y="3736824"/>
                  </a:lnTo>
                  <a:lnTo>
                    <a:pt x="1054830" y="3758746"/>
                  </a:lnTo>
                  <a:lnTo>
                    <a:pt x="1095173" y="3779784"/>
                  </a:lnTo>
                  <a:lnTo>
                    <a:pt x="1136048" y="3799922"/>
                  </a:lnTo>
                  <a:lnTo>
                    <a:pt x="1177443" y="3819149"/>
                  </a:lnTo>
                  <a:lnTo>
                    <a:pt x="1219344" y="3837450"/>
                  </a:lnTo>
                  <a:lnTo>
                    <a:pt x="1261737" y="3854814"/>
                  </a:lnTo>
                  <a:lnTo>
                    <a:pt x="1304611" y="3871227"/>
                  </a:lnTo>
                  <a:lnTo>
                    <a:pt x="1347952" y="3886675"/>
                  </a:lnTo>
                  <a:lnTo>
                    <a:pt x="1391746" y="3901147"/>
                  </a:lnTo>
                  <a:lnTo>
                    <a:pt x="1435982" y="3914628"/>
                  </a:lnTo>
                  <a:lnTo>
                    <a:pt x="1480644" y="3927106"/>
                  </a:lnTo>
                  <a:lnTo>
                    <a:pt x="1525722" y="3938567"/>
                  </a:lnTo>
                  <a:lnTo>
                    <a:pt x="1571201" y="3948999"/>
                  </a:lnTo>
                  <a:lnTo>
                    <a:pt x="1617068" y="3958389"/>
                  </a:lnTo>
                  <a:lnTo>
                    <a:pt x="1663311" y="3966722"/>
                  </a:lnTo>
                  <a:lnTo>
                    <a:pt x="1709916" y="3973987"/>
                  </a:lnTo>
                  <a:lnTo>
                    <a:pt x="1756871" y="3980170"/>
                  </a:lnTo>
                  <a:lnTo>
                    <a:pt x="1804161" y="3985259"/>
                  </a:lnTo>
                  <a:lnTo>
                    <a:pt x="1851775" y="3989239"/>
                  </a:lnTo>
                  <a:lnTo>
                    <a:pt x="1899698" y="3992098"/>
                  </a:lnTo>
                  <a:lnTo>
                    <a:pt x="1947919" y="3993823"/>
                  </a:lnTo>
                  <a:lnTo>
                    <a:pt x="1996423" y="3994401"/>
                  </a:lnTo>
                  <a:lnTo>
                    <a:pt x="2044930" y="3993823"/>
                  </a:lnTo>
                  <a:lnTo>
                    <a:pt x="2093153" y="3992098"/>
                  </a:lnTo>
                  <a:lnTo>
                    <a:pt x="2141078" y="3989239"/>
                  </a:lnTo>
                  <a:lnTo>
                    <a:pt x="2188694" y="3985259"/>
                  </a:lnTo>
                  <a:lnTo>
                    <a:pt x="2235986" y="3980170"/>
                  </a:lnTo>
                  <a:lnTo>
                    <a:pt x="2282943" y="3973987"/>
                  </a:lnTo>
                  <a:lnTo>
                    <a:pt x="2329550" y="3966722"/>
                  </a:lnTo>
                  <a:lnTo>
                    <a:pt x="2375794" y="3958389"/>
                  </a:lnTo>
                  <a:lnTo>
                    <a:pt x="2421663" y="3948999"/>
                  </a:lnTo>
                  <a:lnTo>
                    <a:pt x="2467144" y="3938567"/>
                  </a:lnTo>
                  <a:lnTo>
                    <a:pt x="2512223" y="3927106"/>
                  </a:lnTo>
                  <a:lnTo>
                    <a:pt x="2556887" y="3914628"/>
                  </a:lnTo>
                  <a:lnTo>
                    <a:pt x="2601123" y="3901147"/>
                  </a:lnTo>
                  <a:lnTo>
                    <a:pt x="2644919" y="3886675"/>
                  </a:lnTo>
                  <a:lnTo>
                    <a:pt x="2688261" y="3871227"/>
                  </a:lnTo>
                  <a:lnTo>
                    <a:pt x="2731136" y="3854814"/>
                  </a:lnTo>
                  <a:lnTo>
                    <a:pt x="2773531" y="3837450"/>
                  </a:lnTo>
                  <a:lnTo>
                    <a:pt x="2815432" y="3819149"/>
                  </a:lnTo>
                  <a:lnTo>
                    <a:pt x="2856828" y="3799922"/>
                  </a:lnTo>
                  <a:lnTo>
                    <a:pt x="2897704" y="3779784"/>
                  </a:lnTo>
                  <a:lnTo>
                    <a:pt x="2938048" y="3758746"/>
                  </a:lnTo>
                  <a:lnTo>
                    <a:pt x="2977846" y="3736824"/>
                  </a:lnTo>
                  <a:lnTo>
                    <a:pt x="3017086" y="3714028"/>
                  </a:lnTo>
                  <a:lnTo>
                    <a:pt x="3055755" y="3690374"/>
                  </a:lnTo>
                  <a:lnTo>
                    <a:pt x="3093839" y="3665872"/>
                  </a:lnTo>
                  <a:lnTo>
                    <a:pt x="3131325" y="3640538"/>
                  </a:lnTo>
                  <a:lnTo>
                    <a:pt x="3168200" y="3614383"/>
                  </a:lnTo>
                  <a:lnTo>
                    <a:pt x="3204452" y="3587421"/>
                  </a:lnTo>
                  <a:lnTo>
                    <a:pt x="3240066" y="3559665"/>
                  </a:lnTo>
                  <a:lnTo>
                    <a:pt x="3275031" y="3531128"/>
                  </a:lnTo>
                  <a:lnTo>
                    <a:pt x="3309332" y="3501823"/>
                  </a:lnTo>
                  <a:lnTo>
                    <a:pt x="3342958" y="3471763"/>
                  </a:lnTo>
                  <a:lnTo>
                    <a:pt x="3375894" y="3440962"/>
                  </a:lnTo>
                  <a:lnTo>
                    <a:pt x="3408128" y="3409431"/>
                  </a:lnTo>
                  <a:lnTo>
                    <a:pt x="3439646" y="3377185"/>
                  </a:lnTo>
                  <a:lnTo>
                    <a:pt x="3470436" y="3344237"/>
                  </a:lnTo>
                  <a:lnTo>
                    <a:pt x="3500485" y="3310599"/>
                  </a:lnTo>
                  <a:lnTo>
                    <a:pt x="3529779" y="3276285"/>
                  </a:lnTo>
                  <a:lnTo>
                    <a:pt x="3558305" y="3241307"/>
                  </a:lnTo>
                  <a:lnTo>
                    <a:pt x="3586051" y="3205679"/>
                  </a:lnTo>
                  <a:lnTo>
                    <a:pt x="3613003" y="3169414"/>
                  </a:lnTo>
                  <a:lnTo>
                    <a:pt x="3639148" y="3132525"/>
                  </a:lnTo>
                  <a:lnTo>
                    <a:pt x="3664473" y="3095025"/>
                  </a:lnTo>
                  <a:lnTo>
                    <a:pt x="3688965" y="3056927"/>
                  </a:lnTo>
                  <a:lnTo>
                    <a:pt x="3712611" y="3018244"/>
                  </a:lnTo>
                  <a:lnTo>
                    <a:pt x="3735398" y="2978989"/>
                  </a:lnTo>
                  <a:lnTo>
                    <a:pt x="3757312" y="2939176"/>
                  </a:lnTo>
                  <a:lnTo>
                    <a:pt x="3778341" y="2898817"/>
                  </a:lnTo>
                  <a:lnTo>
                    <a:pt x="3798472" y="2857925"/>
                  </a:lnTo>
                  <a:lnTo>
                    <a:pt x="3817692" y="2816514"/>
                  </a:lnTo>
                  <a:lnTo>
                    <a:pt x="3835987" y="2774597"/>
                  </a:lnTo>
                  <a:lnTo>
                    <a:pt x="3853344" y="2732186"/>
                  </a:lnTo>
                  <a:lnTo>
                    <a:pt x="3869751" y="2689295"/>
                  </a:lnTo>
                  <a:lnTo>
                    <a:pt x="3885193" y="2645937"/>
                  </a:lnTo>
                  <a:lnTo>
                    <a:pt x="3899659" y="2602125"/>
                  </a:lnTo>
                  <a:lnTo>
                    <a:pt x="3913136" y="2557872"/>
                  </a:lnTo>
                  <a:lnTo>
                    <a:pt x="3925609" y="2513191"/>
                  </a:lnTo>
                  <a:lnTo>
                    <a:pt x="3937066" y="2468095"/>
                  </a:lnTo>
                  <a:lnTo>
                    <a:pt x="3947494" y="2422597"/>
                  </a:lnTo>
                  <a:lnTo>
                    <a:pt x="3956880" y="2376711"/>
                  </a:lnTo>
                  <a:lnTo>
                    <a:pt x="3965210" y="2330449"/>
                  </a:lnTo>
                  <a:lnTo>
                    <a:pt x="3972473" y="2283825"/>
                  </a:lnTo>
                  <a:lnTo>
                    <a:pt x="3978654" y="2236851"/>
                  </a:lnTo>
                  <a:lnTo>
                    <a:pt x="3983740" y="2189541"/>
                  </a:lnTo>
                  <a:lnTo>
                    <a:pt x="3987719" y="2141907"/>
                  </a:lnTo>
                  <a:lnTo>
                    <a:pt x="3990577" y="2093963"/>
                  </a:lnTo>
                  <a:lnTo>
                    <a:pt x="3992301" y="2045723"/>
                  </a:lnTo>
                  <a:lnTo>
                    <a:pt x="3992879" y="1997198"/>
                  </a:lnTo>
                  <a:lnTo>
                    <a:pt x="3992301" y="1948673"/>
                  </a:lnTo>
                  <a:lnTo>
                    <a:pt x="3990577" y="1900432"/>
                  </a:lnTo>
                  <a:lnTo>
                    <a:pt x="3987719" y="1852489"/>
                  </a:lnTo>
                  <a:lnTo>
                    <a:pt x="3983740" y="1804856"/>
                  </a:lnTo>
                  <a:lnTo>
                    <a:pt x="3978654" y="1757546"/>
                  </a:lnTo>
                  <a:lnTo>
                    <a:pt x="3972473" y="1710572"/>
                  </a:lnTo>
                  <a:lnTo>
                    <a:pt x="3965210" y="1663948"/>
                  </a:lnTo>
                  <a:lnTo>
                    <a:pt x="3956880" y="1617686"/>
                  </a:lnTo>
                  <a:lnTo>
                    <a:pt x="3947494" y="1571800"/>
                  </a:lnTo>
                  <a:lnTo>
                    <a:pt x="3937066" y="1526303"/>
                  </a:lnTo>
                  <a:lnTo>
                    <a:pt x="3925609" y="1481207"/>
                  </a:lnTo>
                  <a:lnTo>
                    <a:pt x="3913136" y="1436526"/>
                  </a:lnTo>
                  <a:lnTo>
                    <a:pt x="3899659" y="1392273"/>
                  </a:lnTo>
                  <a:lnTo>
                    <a:pt x="3885193" y="1348461"/>
                  </a:lnTo>
                  <a:lnTo>
                    <a:pt x="3869751" y="1305103"/>
                  </a:lnTo>
                  <a:lnTo>
                    <a:pt x="3853344" y="1262213"/>
                  </a:lnTo>
                  <a:lnTo>
                    <a:pt x="3835987" y="1219802"/>
                  </a:lnTo>
                  <a:lnTo>
                    <a:pt x="3817692" y="1177885"/>
                  </a:lnTo>
                  <a:lnTo>
                    <a:pt x="3798472" y="1136474"/>
                  </a:lnTo>
                  <a:lnTo>
                    <a:pt x="3778341" y="1095583"/>
                  </a:lnTo>
                  <a:lnTo>
                    <a:pt x="3757312" y="1055224"/>
                  </a:lnTo>
                  <a:lnTo>
                    <a:pt x="3735398" y="1015410"/>
                  </a:lnTo>
                  <a:lnTo>
                    <a:pt x="3712611" y="976156"/>
                  </a:lnTo>
                  <a:lnTo>
                    <a:pt x="3688965" y="937473"/>
                  </a:lnTo>
                  <a:lnTo>
                    <a:pt x="3664473" y="899375"/>
                  </a:lnTo>
                  <a:lnTo>
                    <a:pt x="3639148" y="861875"/>
                  </a:lnTo>
                  <a:lnTo>
                    <a:pt x="3613003" y="824986"/>
                  </a:lnTo>
                  <a:lnTo>
                    <a:pt x="3586051" y="788721"/>
                  </a:lnTo>
                  <a:lnTo>
                    <a:pt x="3558305" y="753093"/>
                  </a:lnTo>
                  <a:lnTo>
                    <a:pt x="3529779" y="718115"/>
                  </a:lnTo>
                  <a:lnTo>
                    <a:pt x="3500485" y="683801"/>
                  </a:lnTo>
                  <a:lnTo>
                    <a:pt x="3470436" y="650163"/>
                  </a:lnTo>
                  <a:lnTo>
                    <a:pt x="3439646" y="617215"/>
                  </a:lnTo>
                  <a:lnTo>
                    <a:pt x="3408128" y="584969"/>
                  </a:lnTo>
                  <a:lnTo>
                    <a:pt x="3375894" y="553439"/>
                  </a:lnTo>
                  <a:lnTo>
                    <a:pt x="3342958" y="522637"/>
                  </a:lnTo>
                  <a:lnTo>
                    <a:pt x="3309332" y="492577"/>
                  </a:lnTo>
                  <a:lnTo>
                    <a:pt x="3275031" y="463272"/>
                  </a:lnTo>
                  <a:lnTo>
                    <a:pt x="3240066" y="434735"/>
                  </a:lnTo>
                  <a:lnTo>
                    <a:pt x="3204452" y="406979"/>
                  </a:lnTo>
                  <a:lnTo>
                    <a:pt x="3168200" y="380017"/>
                  </a:lnTo>
                  <a:lnTo>
                    <a:pt x="3131325" y="353863"/>
                  </a:lnTo>
                  <a:lnTo>
                    <a:pt x="3093839" y="328528"/>
                  </a:lnTo>
                  <a:lnTo>
                    <a:pt x="3055755" y="304027"/>
                  </a:lnTo>
                  <a:lnTo>
                    <a:pt x="3017086" y="280372"/>
                  </a:lnTo>
                  <a:lnTo>
                    <a:pt x="2977846" y="257577"/>
                  </a:lnTo>
                  <a:lnTo>
                    <a:pt x="2938048" y="235654"/>
                  </a:lnTo>
                  <a:lnTo>
                    <a:pt x="2897704" y="214617"/>
                  </a:lnTo>
                  <a:lnTo>
                    <a:pt x="2856828" y="194479"/>
                  </a:lnTo>
                  <a:lnTo>
                    <a:pt x="2815432" y="175252"/>
                  </a:lnTo>
                  <a:lnTo>
                    <a:pt x="2773531" y="156951"/>
                  </a:lnTo>
                  <a:lnTo>
                    <a:pt x="2731136" y="139587"/>
                  </a:lnTo>
                  <a:lnTo>
                    <a:pt x="2688261" y="123174"/>
                  </a:lnTo>
                  <a:lnTo>
                    <a:pt x="2644919" y="107725"/>
                  </a:lnTo>
                  <a:lnTo>
                    <a:pt x="2601123" y="93254"/>
                  </a:lnTo>
                  <a:lnTo>
                    <a:pt x="2556887" y="79773"/>
                  </a:lnTo>
                  <a:lnTo>
                    <a:pt x="2512223" y="67295"/>
                  </a:lnTo>
                  <a:lnTo>
                    <a:pt x="2467144" y="55834"/>
                  </a:lnTo>
                  <a:lnTo>
                    <a:pt x="2421663" y="45402"/>
                  </a:lnTo>
                  <a:lnTo>
                    <a:pt x="2375794" y="36012"/>
                  </a:lnTo>
                  <a:lnTo>
                    <a:pt x="2329550" y="27679"/>
                  </a:lnTo>
                  <a:lnTo>
                    <a:pt x="2282943" y="20414"/>
                  </a:lnTo>
                  <a:lnTo>
                    <a:pt x="2235986" y="14230"/>
                  </a:lnTo>
                  <a:lnTo>
                    <a:pt x="2188694" y="9142"/>
                  </a:lnTo>
                  <a:lnTo>
                    <a:pt x="2141078" y="5162"/>
                  </a:lnTo>
                  <a:lnTo>
                    <a:pt x="2093153" y="2303"/>
                  </a:lnTo>
                  <a:lnTo>
                    <a:pt x="2044930" y="577"/>
                  </a:lnTo>
                  <a:lnTo>
                    <a:pt x="199642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71194" y="4751265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7708" y="1707828"/>
            <a:ext cx="3326129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77165" marR="168275">
              <a:lnSpc>
                <a:spcPct val="100000"/>
              </a:lnSpc>
              <a:spcBef>
                <a:spcPts val="100"/>
              </a:spcBef>
            </a:pPr>
            <a:r>
              <a:rPr dirty="0"/>
              <a:t>Målgruppen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10"/>
              <a:t>ungdom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fra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11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18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 spc="-25"/>
              <a:t>år</a:t>
            </a:r>
          </a:p>
          <a:p>
            <a:pPr algn="ctr"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/>
              <a:t>-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som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andre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kirker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0"/>
              <a:t>ikke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når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ut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til,</a:t>
            </a:r>
            <a:r>
              <a:rPr dirty="0" spc="19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steder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andre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kirker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ikke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25"/>
              <a:t>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405" y="249939"/>
            <a:ext cx="5628115" cy="4645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Sammen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 spc="-25"/>
              <a:t>med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kirken</a:t>
            </a:r>
            <a:r>
              <a:rPr dirty="0" spc="114">
                <a:latin typeface="Times New Roman"/>
                <a:cs typeface="Times New Roman"/>
              </a:rPr>
              <a:t> </a:t>
            </a:r>
            <a:r>
              <a:rPr dirty="0"/>
              <a:t>etablerer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25"/>
              <a:t>vi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nye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 spc="-10"/>
              <a:t>møtesteder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ungdom.</a:t>
            </a:r>
          </a:p>
          <a:p>
            <a:pPr marL="12700" marR="55880">
              <a:lnSpc>
                <a:spcPct val="100000"/>
              </a:lnSpc>
              <a:spcBef>
                <a:spcPts val="5"/>
              </a:spcBef>
            </a:pPr>
            <a:r>
              <a:rPr dirty="0"/>
              <a:t>Der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blir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/>
              <a:t>de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sett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50"/>
              <a:t>-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mulighet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 spc="-25"/>
              <a:t>til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bli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kjent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25"/>
              <a:t>med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Jesus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troen.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24865" y="4735121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93" y="252999"/>
            <a:ext cx="5626610" cy="464208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Times New Roman"/>
              <a:cs typeface="Times New Roman"/>
            </a:endParaRPr>
          </a:p>
          <a:p>
            <a:pPr marL="240029" marR="5035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parker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Carlisle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deles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årlig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ut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4000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kopper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kakao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ungdommer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møtes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2658" y="4745840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samarbeider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lokale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menigheter,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skolelag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20"/>
              <a:t>andre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lokale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10"/>
              <a:t>aktører.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405" y="251464"/>
            <a:ext cx="5695189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32256" y="4749162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2024-05-10T10:45:41Z</dcterms:created>
  <dcterms:modified xsi:type="dcterms:W3CDTF">2024-05-10T10:45:41Z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