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5"/>
  </p:sldMasterIdLst>
  <p:notesMasterIdLst>
    <p:notesMasterId r:id="rId20"/>
  </p:notesMasterIdLst>
  <p:handoutMasterIdLst>
    <p:handoutMasterId r:id="rId21"/>
  </p:handoutMasterIdLst>
  <p:sldIdLst>
    <p:sldId id="303" r:id="rId6"/>
    <p:sldId id="275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3E1"/>
    <a:srgbClr val="512778"/>
    <a:srgbClr val="22AA5F"/>
    <a:srgbClr val="585857"/>
    <a:srgbClr val="02587C"/>
    <a:srgbClr val="FFFFFF"/>
    <a:srgbClr val="FFE400"/>
    <a:srgbClr val="96D4E4"/>
    <a:srgbClr val="CB501A"/>
    <a:srgbClr val="ED6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5F124C-6902-48CE-9670-EFBD51D2F970}" v="2" dt="2023-08-10T10:18:08.2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38" d="100"/>
          <a:sy n="138" d="100"/>
        </p:scale>
        <p:origin x="756" y="108"/>
      </p:cViewPr>
      <p:guideLst>
        <p:guide orient="horz" pos="1620"/>
        <p:guide pos="281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v Olaug Haaland" userId="10c5d9ac-c391-493e-b600-b2d0706cad0e" providerId="ADAL" clId="{AF5F124C-6902-48CE-9670-EFBD51D2F970}"/>
    <pc:docChg chg="custSel modSld">
      <pc:chgData name="Liv Olaug Haaland" userId="10c5d9ac-c391-493e-b600-b2d0706cad0e" providerId="ADAL" clId="{AF5F124C-6902-48CE-9670-EFBD51D2F970}" dt="2023-08-10T10:21:52.556" v="13" actId="167"/>
      <pc:docMkLst>
        <pc:docMk/>
      </pc:docMkLst>
      <pc:sldChg chg="addSp delSp modSp mod">
        <pc:chgData name="Liv Olaug Haaland" userId="10c5d9ac-c391-493e-b600-b2d0706cad0e" providerId="ADAL" clId="{AF5F124C-6902-48CE-9670-EFBD51D2F970}" dt="2023-08-10T10:20:53.989" v="5" actId="167"/>
        <pc:sldMkLst>
          <pc:docMk/>
          <pc:sldMk cId="2134678797" sldId="290"/>
        </pc:sldMkLst>
        <pc:picChg chg="del">
          <ac:chgData name="Liv Olaug Haaland" userId="10c5d9ac-c391-493e-b600-b2d0706cad0e" providerId="ADAL" clId="{AF5F124C-6902-48CE-9670-EFBD51D2F970}" dt="2023-08-10T10:15:44.527" v="0" actId="478"/>
          <ac:picMkLst>
            <pc:docMk/>
            <pc:sldMk cId="2134678797" sldId="290"/>
            <ac:picMk id="2" creationId="{03D27BD0-4205-7C22-2EBD-A5DB37F3C9CD}"/>
          </ac:picMkLst>
        </pc:picChg>
        <pc:picChg chg="add mod ord">
          <ac:chgData name="Liv Olaug Haaland" userId="10c5d9ac-c391-493e-b600-b2d0706cad0e" providerId="ADAL" clId="{AF5F124C-6902-48CE-9670-EFBD51D2F970}" dt="2023-08-10T10:20:53.989" v="5" actId="167"/>
          <ac:picMkLst>
            <pc:docMk/>
            <pc:sldMk cId="2134678797" sldId="290"/>
            <ac:picMk id="3" creationId="{5AFBBC66-4A15-EB12-E3F0-A529FD116094}"/>
          </ac:picMkLst>
        </pc:picChg>
      </pc:sldChg>
      <pc:sldChg chg="modSp mod">
        <pc:chgData name="Liv Olaug Haaland" userId="10c5d9ac-c391-493e-b600-b2d0706cad0e" providerId="ADAL" clId="{AF5F124C-6902-48CE-9670-EFBD51D2F970}" dt="2023-08-10T10:21:24.222" v="12" actId="20577"/>
        <pc:sldMkLst>
          <pc:docMk/>
          <pc:sldMk cId="1433061458" sldId="291"/>
        </pc:sldMkLst>
        <pc:spChg chg="mod">
          <ac:chgData name="Liv Olaug Haaland" userId="10c5d9ac-c391-493e-b600-b2d0706cad0e" providerId="ADAL" clId="{AF5F124C-6902-48CE-9670-EFBD51D2F970}" dt="2023-08-10T10:21:24.222" v="12" actId="20577"/>
          <ac:spMkLst>
            <pc:docMk/>
            <pc:sldMk cId="1433061458" sldId="291"/>
            <ac:spMk id="6" creationId="{05143F80-925C-AC51-216B-7B95E1F3ED00}"/>
          </ac:spMkLst>
        </pc:spChg>
        <pc:picChg chg="ord">
          <ac:chgData name="Liv Olaug Haaland" userId="10c5d9ac-c391-493e-b600-b2d0706cad0e" providerId="ADAL" clId="{AF5F124C-6902-48CE-9670-EFBD51D2F970}" dt="2023-08-10T10:21:10.326" v="6" actId="167"/>
          <ac:picMkLst>
            <pc:docMk/>
            <pc:sldMk cId="1433061458" sldId="291"/>
            <ac:picMk id="5" creationId="{2DAD6E6D-93A1-E88E-F1CD-00639F4980B6}"/>
          </ac:picMkLst>
        </pc:picChg>
      </pc:sldChg>
      <pc:sldChg chg="addSp delSp modSp mod">
        <pc:chgData name="Liv Olaug Haaland" userId="10c5d9ac-c391-493e-b600-b2d0706cad0e" providerId="ADAL" clId="{AF5F124C-6902-48CE-9670-EFBD51D2F970}" dt="2023-08-10T10:18:13.745" v="4" actId="167"/>
        <pc:sldMkLst>
          <pc:docMk/>
          <pc:sldMk cId="1142172545" sldId="294"/>
        </pc:sldMkLst>
        <pc:picChg chg="add mod ord">
          <ac:chgData name="Liv Olaug Haaland" userId="10c5d9ac-c391-493e-b600-b2d0706cad0e" providerId="ADAL" clId="{AF5F124C-6902-48CE-9670-EFBD51D2F970}" dt="2023-08-10T10:18:13.745" v="4" actId="167"/>
          <ac:picMkLst>
            <pc:docMk/>
            <pc:sldMk cId="1142172545" sldId="294"/>
            <ac:picMk id="2" creationId="{EA053400-7340-636F-B9F7-7EF1FEB51BF6}"/>
          </ac:picMkLst>
        </pc:picChg>
        <pc:picChg chg="del">
          <ac:chgData name="Liv Olaug Haaland" userId="10c5d9ac-c391-493e-b600-b2d0706cad0e" providerId="ADAL" clId="{AF5F124C-6902-48CE-9670-EFBD51D2F970}" dt="2023-08-10T10:18:06.746" v="2" actId="478"/>
          <ac:picMkLst>
            <pc:docMk/>
            <pc:sldMk cId="1142172545" sldId="294"/>
            <ac:picMk id="3" creationId="{73EBD3DB-1F06-2B6C-ABE3-9680203B48A9}"/>
          </ac:picMkLst>
        </pc:picChg>
      </pc:sldChg>
      <pc:sldChg chg="modSp mod">
        <pc:chgData name="Liv Olaug Haaland" userId="10c5d9ac-c391-493e-b600-b2d0706cad0e" providerId="ADAL" clId="{AF5F124C-6902-48CE-9670-EFBD51D2F970}" dt="2023-08-10T10:21:52.556" v="13" actId="167"/>
        <pc:sldMkLst>
          <pc:docMk/>
          <pc:sldMk cId="2635000706" sldId="298"/>
        </pc:sldMkLst>
        <pc:picChg chg="ord">
          <ac:chgData name="Liv Olaug Haaland" userId="10c5d9ac-c391-493e-b600-b2d0706cad0e" providerId="ADAL" clId="{AF5F124C-6902-48CE-9670-EFBD51D2F970}" dt="2023-08-10T10:21:52.556" v="13" actId="167"/>
          <ac:picMkLst>
            <pc:docMk/>
            <pc:sldMk cId="2635000706" sldId="298"/>
            <ac:picMk id="5" creationId="{DC290B39-2C38-B135-1CC3-59E11D9AEA8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D3143-B959-9842-A36E-4D188D3B1C40}" type="datetimeFigureOut">
              <a:t>10.08.2023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57FE4-1663-5D49-BE3D-1742A0B69A4B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3736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EC9E6-C854-6A4D-808A-37E72D383B27}" type="datetimeFigureOut">
              <a:t>10.08.2023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F465C-F13B-4043-9DB3-F10F735FD559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8821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F465C-F13B-4043-9DB3-F10F735FD559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5728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F465C-F13B-4043-9DB3-F10F735FD559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0811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6AA9E61A-55AD-4535-A74A-D869F650F520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000" y="252000"/>
            <a:ext cx="8640000" cy="4644000"/>
          </a:xfrm>
          <a:prstGeom prst="rect">
            <a:avLst/>
          </a:prstGeom>
        </p:spPr>
      </p:pic>
      <p:pic>
        <p:nvPicPr>
          <p:cNvPr id="5" name="Bild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0925" y="758825"/>
            <a:ext cx="1966913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5724"/>
            <a:ext cx="7772400" cy="812659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88262"/>
            <a:ext cx="7772400" cy="4988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9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_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03A7AD1-5700-40A3-A25A-BFD54970D841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00B3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3966F-4902-457F-BCA2-B1EA21EDF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607554"/>
            <a:ext cx="7253469" cy="408104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655ABD1-9F1D-45F7-8A78-85FA6C31AB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6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m 2 spalter_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EF81F407-AD3D-493D-8DB2-39CC937E1061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00B3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3A402F-5B07-4EDF-B882-C05A53B78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486685"/>
            <a:ext cx="3831787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32D1D0-3D49-4973-9C01-0B3643C96CA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818226" y="495149"/>
            <a:ext cx="3831787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66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m tittel_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D45BECB0-B8C8-4788-BB0F-3E90D5C501AE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22A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E93AF25D-2E9F-4683-BB92-A7AE66C569E1}"/>
              </a:ext>
            </a:extLst>
          </p:cNvPr>
          <p:cNvCxnSpPr>
            <a:cxnSpLocks/>
          </p:cNvCxnSpPr>
          <p:nvPr userDrawn="1"/>
        </p:nvCxnSpPr>
        <p:spPr>
          <a:xfrm>
            <a:off x="650875" y="1700213"/>
            <a:ext cx="2628900" cy="0"/>
          </a:xfrm>
          <a:prstGeom prst="line">
            <a:avLst/>
          </a:prstGeom>
          <a:ln w="889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E5F4E81-291B-494E-94F5-63EA620BB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1997075"/>
            <a:ext cx="7735888" cy="267335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B5669E5F-D5F6-4A84-A3F3-B0BAB8A693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CF265F9-5247-47FC-A046-8F7C655C4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875" y="638175"/>
            <a:ext cx="6953359" cy="857250"/>
          </a:xfrm>
          <a:prstGeom prst="rect">
            <a:avLst/>
          </a:prstGeom>
        </p:spPr>
        <p:txBody>
          <a:bodyPr lIns="0" anchor="b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88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_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0A2FB9A-3441-4041-8A4E-F0EC0F58701E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22A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E53DF-A188-436E-BD4D-49D20B976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607554"/>
            <a:ext cx="7253469" cy="408104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3168233-9FDA-4CC8-8DF8-D473B4D5E3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64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m 2 spalter_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8B0017E-13A1-4713-8841-E335A46AA43C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22A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C794D52-7FD3-49AE-8452-3C9325875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486685"/>
            <a:ext cx="3831787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D8E51B8-0069-49E4-ADCE-EBC429C8825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818226" y="495149"/>
            <a:ext cx="3831787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68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m tittel_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6FFA6B8D-4255-4CD2-9E44-09DE44289CEF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5127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A02A97D7-5D25-449A-8142-A0E2E6ACDE1E}"/>
              </a:ext>
            </a:extLst>
          </p:cNvPr>
          <p:cNvCxnSpPr>
            <a:cxnSpLocks/>
          </p:cNvCxnSpPr>
          <p:nvPr userDrawn="1"/>
        </p:nvCxnSpPr>
        <p:spPr>
          <a:xfrm>
            <a:off x="650875" y="1700213"/>
            <a:ext cx="2628900" cy="0"/>
          </a:xfrm>
          <a:prstGeom prst="line">
            <a:avLst/>
          </a:prstGeom>
          <a:ln w="889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4D05576-C539-4B87-B7BF-556AEDC80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1997075"/>
            <a:ext cx="7735888" cy="267335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A40EDB73-A4F5-4775-BBCB-DBC2AF0DCF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24728E9-32E0-4575-A915-6D05773F5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875" y="638175"/>
            <a:ext cx="6953359" cy="857250"/>
          </a:xfrm>
          <a:prstGeom prst="rect">
            <a:avLst/>
          </a:prstGeom>
        </p:spPr>
        <p:txBody>
          <a:bodyPr lIns="0" anchor="b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789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_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AFA6E5AE-CF6C-4D5E-879D-EBE70D158902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5127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324F2D5-1463-4781-80E2-CC7AE0BAA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607554"/>
            <a:ext cx="7253469" cy="408104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5936E5D-94D8-4388-84BE-359B55C3CA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09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560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m 2 spalter_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D7182E41-AB07-4508-946F-F080DBBF953C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5127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90DF02F-22E8-45B2-89B9-2D5E211E6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486685"/>
            <a:ext cx="3831787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8E9D9BB-39E7-4D5B-9218-6EC1DBF65D0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818226" y="495149"/>
            <a:ext cx="3831787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011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hvit 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4">
            <a:extLst>
              <a:ext uri="{FF2B5EF4-FFF2-40B4-BE49-F238E27FC236}">
                <a16:creationId xmlns:a16="http://schemas.microsoft.com/office/drawing/2014/main" id="{E85253AB-DCB7-4B68-9815-214227528B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2000" y="252247"/>
            <a:ext cx="8640000" cy="4644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150090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bakgrunn m tekstsirkel_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Ellipse 3"/>
          <p:cNvSpPr>
            <a:spLocks noChangeAspect="1"/>
          </p:cNvSpPr>
          <p:nvPr userDrawn="1"/>
        </p:nvSpPr>
        <p:spPr>
          <a:xfrm>
            <a:off x="4668946" y="684865"/>
            <a:ext cx="3780000" cy="3779837"/>
          </a:xfrm>
          <a:prstGeom prst="ellipse">
            <a:avLst/>
          </a:prstGeom>
          <a:solidFill>
            <a:srgbClr val="E93466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38946" y="1224702"/>
            <a:ext cx="3240000" cy="2700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defRPr sz="3500" b="1" cap="none" baseline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defRPr>
            </a:lvl1pPr>
          </a:lstStyle>
          <a:p>
            <a:r>
              <a:rPr lang="nb-NO"/>
              <a:t>For å sette inn bilde: Forklaring i profilmanual nms.no </a:t>
            </a:r>
            <a:endParaRPr lang="en-US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09F6F4C-A2C0-47D8-B806-44180F4B01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43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m blomster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815082F-7B2E-4FA1-A03D-7950A23ABD0B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000" y="252000"/>
            <a:ext cx="8640000" cy="4644000"/>
          </a:xfrm>
          <a:prstGeom prst="rect">
            <a:avLst/>
          </a:prstGeom>
        </p:spPr>
      </p:pic>
      <p:pic>
        <p:nvPicPr>
          <p:cNvPr id="4" name="Bilde 11">
            <a:extLst>
              <a:ext uri="{FF2B5EF4-FFF2-40B4-BE49-F238E27FC236}">
                <a16:creationId xmlns:a16="http://schemas.microsoft.com/office/drawing/2014/main" id="{1D87636F-ED4D-4CF4-B7FD-BB53E56494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8544" y="1591336"/>
            <a:ext cx="1966913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7133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bakgrunn m tekstsirkel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Ellipse 3"/>
          <p:cNvSpPr>
            <a:spLocks noChangeAspect="1"/>
          </p:cNvSpPr>
          <p:nvPr userDrawn="1"/>
        </p:nvSpPr>
        <p:spPr>
          <a:xfrm>
            <a:off x="3591139" y="675419"/>
            <a:ext cx="3780000" cy="3779837"/>
          </a:xfrm>
          <a:prstGeom prst="ellipse">
            <a:avLst/>
          </a:prstGeom>
          <a:solidFill>
            <a:srgbClr val="ED6C33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6749113-5CDD-4A42-A7B7-8E1C81EF09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681F76A-A738-42FD-A1B6-E044220C9E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1139" y="1215337"/>
            <a:ext cx="3240000" cy="2700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defRPr sz="3500" b="1" cap="none" baseline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defRPr>
            </a:lvl1pPr>
          </a:lstStyle>
          <a:p>
            <a:r>
              <a:rPr lang="nb-NO"/>
              <a:t>For å sette inn bilde: Forklaring i profilmanual nms.no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934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bakgrunn m tekstsirkel_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Ellipse 3"/>
          <p:cNvSpPr>
            <a:spLocks noChangeAspect="1"/>
          </p:cNvSpPr>
          <p:nvPr userDrawn="1"/>
        </p:nvSpPr>
        <p:spPr>
          <a:xfrm>
            <a:off x="695455" y="680305"/>
            <a:ext cx="3780000" cy="3779838"/>
          </a:xfrm>
          <a:prstGeom prst="ellipse">
            <a:avLst/>
          </a:prstGeom>
          <a:solidFill>
            <a:srgbClr val="00B3E1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3C284C5-B3DB-419B-8817-67200DBCB8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2E5125F-C12A-492F-9991-F51B828AC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5455" y="1220224"/>
            <a:ext cx="3240000" cy="2700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defRPr sz="3500" b="1" cap="none" baseline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defRPr>
            </a:lvl1pPr>
          </a:lstStyle>
          <a:p>
            <a:r>
              <a:rPr lang="nb-NO"/>
              <a:t>For å sette inn bilde: Forklaring i profilmanual nms.no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335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bakgrunn m tekstsirkel_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F6890881-1F96-44E6-9542-A0E55ACA8C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9B2CA7F8-219E-4C15-836F-97CA310CD939}"/>
              </a:ext>
            </a:extLst>
          </p:cNvPr>
          <p:cNvSpPr>
            <a:spLocks noChangeAspect="1"/>
          </p:cNvSpPr>
          <p:nvPr userDrawn="1"/>
        </p:nvSpPr>
        <p:spPr>
          <a:xfrm>
            <a:off x="5092596" y="1086811"/>
            <a:ext cx="2967273" cy="2967146"/>
          </a:xfrm>
          <a:prstGeom prst="ellipse">
            <a:avLst/>
          </a:prstGeom>
          <a:solidFill>
            <a:srgbClr val="22AA5F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6A358FD-B393-4C2D-83BF-D8B7F3EF38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5501" y="1355836"/>
            <a:ext cx="2501462" cy="2517252"/>
          </a:xfrm>
          <a:prstGeom prst="rect">
            <a:avLst/>
          </a:prstGeom>
        </p:spPr>
        <p:txBody>
          <a:bodyPr anchor="ctr"/>
          <a:lstStyle>
            <a:lvl1pPr algn="ctr">
              <a:defRPr sz="2500" b="1" cap="none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b-NO"/>
              <a:t>For å sette inn bilde: Forklaring i profilmanual nms.no </a:t>
            </a:r>
            <a:endParaRPr lang="en-US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7A1D475-127D-42A1-B9A1-8CD79B497D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986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bakgrunn m tekstsirkel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C4F2442E-85BA-4AD1-9780-3A44AB1E65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5071AC5D-A35F-4B6B-B891-BEDC20B511E0}"/>
              </a:ext>
            </a:extLst>
          </p:cNvPr>
          <p:cNvSpPr>
            <a:spLocks noChangeAspect="1"/>
          </p:cNvSpPr>
          <p:nvPr userDrawn="1"/>
        </p:nvSpPr>
        <p:spPr>
          <a:xfrm>
            <a:off x="1072736" y="1107825"/>
            <a:ext cx="2967273" cy="2967146"/>
          </a:xfrm>
          <a:prstGeom prst="ellipse">
            <a:avLst/>
          </a:prstGeom>
          <a:solidFill>
            <a:srgbClr val="02587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1A6A0EF-94FA-4737-82F8-0110CE4A9D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EB6BF70-0EF8-4947-BE21-2ABC2029F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05641" y="1313124"/>
            <a:ext cx="2501462" cy="2517252"/>
          </a:xfrm>
          <a:prstGeom prst="rect">
            <a:avLst/>
          </a:prstGeom>
        </p:spPr>
        <p:txBody>
          <a:bodyPr anchor="ctr"/>
          <a:lstStyle>
            <a:lvl1pPr algn="ctr">
              <a:defRPr sz="2500" b="1" cap="none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b-NO"/>
              <a:t>For å sette inn bilde: Forklaring i profilmanualnms.no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065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bakgrunn m tekstsirkel_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2FBE0DFA-C096-4C21-9E91-3E2FA21A5B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CA4C350B-0269-4B14-B32B-9541F04D0E2D}"/>
              </a:ext>
            </a:extLst>
          </p:cNvPr>
          <p:cNvSpPr>
            <a:spLocks noChangeAspect="1"/>
          </p:cNvSpPr>
          <p:nvPr userDrawn="1"/>
        </p:nvSpPr>
        <p:spPr>
          <a:xfrm>
            <a:off x="4018531" y="1088177"/>
            <a:ext cx="2967273" cy="2967146"/>
          </a:xfrm>
          <a:prstGeom prst="ellipse">
            <a:avLst/>
          </a:prstGeom>
          <a:solidFill>
            <a:srgbClr val="512778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8FB8250-4780-4D13-894C-A7C534416F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26FE009-3683-4D38-8305-2121BB5DA0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1436" y="1355836"/>
            <a:ext cx="2501462" cy="2517252"/>
          </a:xfrm>
          <a:prstGeom prst="rect">
            <a:avLst/>
          </a:prstGeom>
        </p:spPr>
        <p:txBody>
          <a:bodyPr anchor="ctr"/>
          <a:lstStyle>
            <a:lvl1pPr algn="ctr">
              <a:defRPr sz="2500" b="1" cap="none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b-NO"/>
              <a:t>For å sette inn bilde: Forklaring i profilmanualnms.no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234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liggend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E8352509-8606-496C-86C2-C680D9BA50B0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025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AD116B6-D0CE-4807-942B-E6E548776F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sp>
        <p:nvSpPr>
          <p:cNvPr id="10" name="Plassholder for bilde 7">
            <a:extLst>
              <a:ext uri="{FF2B5EF4-FFF2-40B4-BE49-F238E27FC236}">
                <a16:creationId xmlns:a16="http://schemas.microsoft.com/office/drawing/2014/main" id="{7276F8D1-578C-4C82-ACB4-B03E1D2BC5CD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1530614" y="450000"/>
            <a:ext cx="2949894" cy="204223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  <p:sp>
        <p:nvSpPr>
          <p:cNvPr id="14" name="Plassholder for bilde 7">
            <a:extLst>
              <a:ext uri="{FF2B5EF4-FFF2-40B4-BE49-F238E27FC236}">
                <a16:creationId xmlns:a16="http://schemas.microsoft.com/office/drawing/2014/main" id="{3D184BA8-AD7E-43B8-9563-7F5AF2029034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660293" y="450000"/>
            <a:ext cx="2953135" cy="204447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  <p:sp>
        <p:nvSpPr>
          <p:cNvPr id="15" name="Plassholder for bilde 7">
            <a:extLst>
              <a:ext uri="{FF2B5EF4-FFF2-40B4-BE49-F238E27FC236}">
                <a16:creationId xmlns:a16="http://schemas.microsoft.com/office/drawing/2014/main" id="{12860BD1-5936-46E4-A910-D2D9B92103D9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1530614" y="2654190"/>
            <a:ext cx="2953135" cy="204447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  <p:sp>
        <p:nvSpPr>
          <p:cNvPr id="16" name="Plassholder for bilde 7">
            <a:extLst>
              <a:ext uri="{FF2B5EF4-FFF2-40B4-BE49-F238E27FC236}">
                <a16:creationId xmlns:a16="http://schemas.microsoft.com/office/drawing/2014/main" id="{2C504E49-7620-47DA-8ECB-DFA941E51ED5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660293" y="2654190"/>
            <a:ext cx="2953135" cy="204447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6187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tåend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EAB5E6DA-B140-416D-AAE1-CB8281842B7D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025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B21D8DA-2A11-4100-B59F-570B2D07B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sp>
        <p:nvSpPr>
          <p:cNvPr id="11" name="Plassholder for bilde 7">
            <a:extLst>
              <a:ext uri="{FF2B5EF4-FFF2-40B4-BE49-F238E27FC236}">
                <a16:creationId xmlns:a16="http://schemas.microsoft.com/office/drawing/2014/main" id="{0A9E8773-88F3-46F2-8094-E403E8A6BA9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1530000" y="448361"/>
            <a:ext cx="2928937" cy="423068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  <p:sp>
        <p:nvSpPr>
          <p:cNvPr id="12" name="Plassholder for bilde 7">
            <a:extLst>
              <a:ext uri="{FF2B5EF4-FFF2-40B4-BE49-F238E27FC236}">
                <a16:creationId xmlns:a16="http://schemas.microsoft.com/office/drawing/2014/main" id="{9E9CEA62-FC8A-4DB7-9D6A-FD55EFF10635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4662000" y="448361"/>
            <a:ext cx="2928937" cy="423068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0716890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6">
          <p15:clr>
            <a:srgbClr val="FBAE40"/>
          </p15:clr>
        </p15:guide>
        <p15:guide id="2" pos="5602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62BB9109-99D3-4C42-9DE9-75A5F0708B1F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025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F8DCC42-192C-4199-B12B-18DC48153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47709138-823C-4CC8-9307-371485A216DE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1530000" y="450000"/>
            <a:ext cx="2938547" cy="424456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  <p:sp>
        <p:nvSpPr>
          <p:cNvPr id="10" name="Plassholder for bilde 7">
            <a:extLst>
              <a:ext uri="{FF2B5EF4-FFF2-40B4-BE49-F238E27FC236}">
                <a16:creationId xmlns:a16="http://schemas.microsoft.com/office/drawing/2014/main" id="{070BACB8-3224-41A2-BA45-13E06B4E1335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662000" y="450000"/>
            <a:ext cx="2953135" cy="204447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  <p:sp>
        <p:nvSpPr>
          <p:cNvPr id="14" name="Plassholder for bilde 7">
            <a:extLst>
              <a:ext uri="{FF2B5EF4-FFF2-40B4-BE49-F238E27FC236}">
                <a16:creationId xmlns:a16="http://schemas.microsoft.com/office/drawing/2014/main" id="{2642B973-AC5E-42F8-BB11-54DE5D6C3954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4662000" y="2649416"/>
            <a:ext cx="2953135" cy="204447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4019844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58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liggende bilde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7">
            <a:extLst>
              <a:ext uri="{FF2B5EF4-FFF2-40B4-BE49-F238E27FC236}">
                <a16:creationId xmlns:a16="http://schemas.microsoft.com/office/drawing/2014/main" id="{EB5E9552-3D45-4432-8BF8-DF046A9C3AB0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72001" y="1918137"/>
            <a:ext cx="4321174" cy="297786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AB84C44-B48A-494E-88FE-C3273D852570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4319587" cy="4644000"/>
          </a:xfrm>
          <a:prstGeom prst="rect">
            <a:avLst/>
          </a:prstGeom>
          <a:solidFill>
            <a:srgbClr val="025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EC5C690-2A62-4298-83B7-243D706DD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486685"/>
            <a:ext cx="3831787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E0B9E08A-982D-44A5-9F68-6EFB75BFF8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62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5602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stående bilde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ABA4F6D7-A533-41FF-B75F-34A96B0CBFB6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5628125" cy="4644000"/>
          </a:xfrm>
          <a:prstGeom prst="rect">
            <a:avLst/>
          </a:prstGeom>
          <a:solidFill>
            <a:srgbClr val="025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E79C216-98CE-44C5-A78D-D05B74692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486685"/>
            <a:ext cx="5129815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A1B46DB-A8FD-42AA-A08E-BABD1F3CB615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880539" y="251999"/>
            <a:ext cx="3012636" cy="4644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900862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560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m tittel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025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cxnSp>
        <p:nvCxnSpPr>
          <p:cNvPr id="6" name="Rett linje 5"/>
          <p:cNvCxnSpPr>
            <a:cxnSpLocks/>
          </p:cNvCxnSpPr>
          <p:nvPr userDrawn="1"/>
        </p:nvCxnSpPr>
        <p:spPr>
          <a:xfrm>
            <a:off x="650875" y="1700213"/>
            <a:ext cx="2628900" cy="0"/>
          </a:xfrm>
          <a:prstGeom prst="line">
            <a:avLst/>
          </a:prstGeom>
          <a:ln w="889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1997075"/>
            <a:ext cx="7735888" cy="267335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07F6CAD3-3CB9-4139-AF8D-07D065BE84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AE7A364-989A-471C-8F7F-6523FF6C9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875" y="638175"/>
            <a:ext cx="6953359" cy="857250"/>
          </a:xfrm>
          <a:prstGeom prst="rect">
            <a:avLst/>
          </a:prstGeom>
        </p:spPr>
        <p:txBody>
          <a:bodyPr lIns="0" anchor="b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609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58" userDrawn="1">
          <p15:clr>
            <a:srgbClr val="FBAE40"/>
          </p15:clr>
        </p15:guide>
        <p15:guide id="2" pos="1315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og stående bilde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ABA4F6D7-A533-41FF-B75F-34A96B0CBFB6}"/>
              </a:ext>
            </a:extLst>
          </p:cNvPr>
          <p:cNvSpPr>
            <a:spLocks/>
          </p:cNvSpPr>
          <p:nvPr userDrawn="1"/>
        </p:nvSpPr>
        <p:spPr>
          <a:xfrm flipH="1">
            <a:off x="5880124" y="251999"/>
            <a:ext cx="3016053" cy="4644000"/>
          </a:xfrm>
          <a:prstGeom prst="rect">
            <a:avLst/>
          </a:prstGeom>
          <a:solidFill>
            <a:srgbClr val="025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E79C216-98CE-44C5-A78D-D05B74692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2319" y="534885"/>
            <a:ext cx="2411663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A1B46DB-A8FD-42AA-A08E-BABD1F3CB615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252000" y="251999"/>
            <a:ext cx="5628125" cy="4644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44329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5602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, 50/50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7">
            <a:extLst>
              <a:ext uri="{FF2B5EF4-FFF2-40B4-BE49-F238E27FC236}">
                <a16:creationId xmlns:a16="http://schemas.microsoft.com/office/drawing/2014/main" id="{522E614C-AD4F-4870-9B28-C4D5060742E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71999" y="251999"/>
            <a:ext cx="4321175" cy="464399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14B26496-B7A9-4B2E-AB56-58B7F50BB1E8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4319587" cy="4644000"/>
          </a:xfrm>
          <a:prstGeom prst="rect">
            <a:avLst/>
          </a:prstGeom>
          <a:solidFill>
            <a:srgbClr val="025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2F00560-9CF3-44DB-AD49-0A341980A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486685"/>
            <a:ext cx="3831787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790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liggende bilde_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7">
            <a:extLst>
              <a:ext uri="{FF2B5EF4-FFF2-40B4-BE49-F238E27FC236}">
                <a16:creationId xmlns:a16="http://schemas.microsoft.com/office/drawing/2014/main" id="{4580CFEF-4F1E-476B-908E-FE0D730E01B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72001" y="1918137"/>
            <a:ext cx="4321174" cy="297786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654AE7D8-3524-4F11-B484-51296CBB7B3C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4319587" cy="4644000"/>
          </a:xfrm>
          <a:prstGeom prst="rect">
            <a:avLst/>
          </a:prstGeom>
          <a:solidFill>
            <a:srgbClr val="5858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97D18AA-7138-42CC-93CA-C4DA528A6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486685"/>
            <a:ext cx="3831787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EEE81E3-E2E2-48E7-B448-75FE307D62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102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stående bilde_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2FC6C63-A6AC-43AF-BCE3-974DAD637EC3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5628125" cy="4644000"/>
          </a:xfrm>
          <a:prstGeom prst="rect">
            <a:avLst/>
          </a:prstGeom>
          <a:solidFill>
            <a:srgbClr val="5858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C32C7C4-6FE5-4D33-8984-740CE1134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486685"/>
            <a:ext cx="5129815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5F58A3FC-E08C-42E7-B808-82EEBB253318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880539" y="251999"/>
            <a:ext cx="3012636" cy="4644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8245508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34FC88-E8DE-4193-8C7A-52FF7E2C1388}"/>
              </a:ext>
            </a:extLst>
          </p:cNvPr>
          <p:cNvSpPr>
            <a:spLocks/>
          </p:cNvSpPr>
          <p:nvPr userDrawn="1"/>
        </p:nvSpPr>
        <p:spPr>
          <a:xfrm flipH="1">
            <a:off x="5880124" y="251999"/>
            <a:ext cx="3016053" cy="4644000"/>
          </a:xfrm>
          <a:prstGeom prst="rect">
            <a:avLst/>
          </a:prstGeom>
          <a:solidFill>
            <a:srgbClr val="5858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F9B6F70-FCFA-4FD1-A960-24956AC51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2319" y="534885"/>
            <a:ext cx="2411663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16AF2D20-93EF-4BDA-98AA-7DCE5912CDCB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252000" y="251999"/>
            <a:ext cx="5628125" cy="4644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8485845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, 50/50_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7">
            <a:extLst>
              <a:ext uri="{FF2B5EF4-FFF2-40B4-BE49-F238E27FC236}">
                <a16:creationId xmlns:a16="http://schemas.microsoft.com/office/drawing/2014/main" id="{360387B9-2944-4F47-87BC-C3DCA0D726B0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71999" y="251999"/>
            <a:ext cx="4321175" cy="464399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62FBB7B2-8D6F-4C41-831D-D635C2C0144D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4319587" cy="4644000"/>
          </a:xfrm>
          <a:prstGeom prst="rect">
            <a:avLst/>
          </a:prstGeom>
          <a:solidFill>
            <a:srgbClr val="5858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7492D10-4BCA-4E65-81C3-283694FA6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486685"/>
            <a:ext cx="3831787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974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liggende bilde_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7">
            <a:extLst>
              <a:ext uri="{FF2B5EF4-FFF2-40B4-BE49-F238E27FC236}">
                <a16:creationId xmlns:a16="http://schemas.microsoft.com/office/drawing/2014/main" id="{110D647F-8C92-4C1E-9329-1BEF82E34EF8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72001" y="1918137"/>
            <a:ext cx="4321174" cy="297786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5C4B0B6-BEB9-4F79-86F7-E87E7203A40B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4319587" cy="4644000"/>
          </a:xfrm>
          <a:prstGeom prst="rect">
            <a:avLst/>
          </a:prstGeom>
          <a:solidFill>
            <a:srgbClr val="00B3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2B18FC2-0E99-4AAA-9011-CB650E88C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486685"/>
            <a:ext cx="3831787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19118470-71FE-4E69-9128-697CECC101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934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stående bilde_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92ED20CF-5B8F-4472-9518-A8D0FA471602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5628125" cy="4644000"/>
          </a:xfrm>
          <a:prstGeom prst="rect">
            <a:avLst/>
          </a:prstGeom>
          <a:solidFill>
            <a:srgbClr val="00B3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CF5F1B4-3BAF-4D26-B5EF-3E288C0F0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486685"/>
            <a:ext cx="5129815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61D8A4AE-557C-4FB2-AC0F-2308EE1D266E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880539" y="251999"/>
            <a:ext cx="3012636" cy="4644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9051950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E4AC0545-C6EB-4F5C-A0BB-5141431F608B}"/>
              </a:ext>
            </a:extLst>
          </p:cNvPr>
          <p:cNvSpPr>
            <a:spLocks/>
          </p:cNvSpPr>
          <p:nvPr userDrawn="1"/>
        </p:nvSpPr>
        <p:spPr>
          <a:xfrm flipH="1">
            <a:off x="5880124" y="251999"/>
            <a:ext cx="3016053" cy="4644000"/>
          </a:xfrm>
          <a:prstGeom prst="rect">
            <a:avLst/>
          </a:prstGeom>
          <a:solidFill>
            <a:srgbClr val="00B3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26B4493-046A-40EB-975B-4D0874D87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2319" y="534885"/>
            <a:ext cx="2411663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533CCF6E-6566-467F-BE67-E671D78488ED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252000" y="251999"/>
            <a:ext cx="5628125" cy="4644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40888208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, 50/50_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7">
            <a:extLst>
              <a:ext uri="{FF2B5EF4-FFF2-40B4-BE49-F238E27FC236}">
                <a16:creationId xmlns:a16="http://schemas.microsoft.com/office/drawing/2014/main" id="{E30EAE0C-D1BF-4227-AB28-AA2F27F0333B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71999" y="251999"/>
            <a:ext cx="4321175" cy="464399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163984F8-2BB6-4D37-90AF-5995A67DC363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4319587" cy="4644000"/>
          </a:xfrm>
          <a:prstGeom prst="rect">
            <a:avLst/>
          </a:prstGeom>
          <a:solidFill>
            <a:srgbClr val="00B3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A587FA-661E-4CB6-83A3-8A7AB696F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486685"/>
            <a:ext cx="3831787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57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022C2688-CCBC-4B6F-B128-7FD0D4CD4487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025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AD4FFC2-B84C-447A-9A28-8C9A46C40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607554"/>
            <a:ext cx="7253469" cy="408104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D4E6AAB-0CAE-436E-AF4E-4F1C0ECE8C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9196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liggende bilde_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7">
            <a:extLst>
              <a:ext uri="{FF2B5EF4-FFF2-40B4-BE49-F238E27FC236}">
                <a16:creationId xmlns:a16="http://schemas.microsoft.com/office/drawing/2014/main" id="{8E23E6A9-4A43-45E1-B280-C44975940DDB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72001" y="1918137"/>
            <a:ext cx="4321174" cy="297786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51F8A76-C3B9-41B8-A8B0-A3F561CF6DEE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4319587" cy="4644000"/>
          </a:xfrm>
          <a:prstGeom prst="rect">
            <a:avLst/>
          </a:prstGeom>
          <a:solidFill>
            <a:srgbClr val="22A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B775B0D-8956-4F63-A5D5-2B2BB3FB6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486685"/>
            <a:ext cx="3831787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2E5CD21-7C44-48AB-9F69-23AEF581BA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3778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stående bilde_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A1124F9-E9CC-4D8C-8FF8-5DD7F9D706DE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5628125" cy="4644000"/>
          </a:xfrm>
          <a:prstGeom prst="rect">
            <a:avLst/>
          </a:prstGeom>
          <a:solidFill>
            <a:srgbClr val="22A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6FBAAF2-958F-4900-8C3C-C2FC5F354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486685"/>
            <a:ext cx="5129815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576D7223-4D97-4C2F-A34A-90FF386EAA12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880539" y="251999"/>
            <a:ext cx="3012636" cy="4644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4135460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951CE747-879D-494E-B94F-DAD8FF9AAF92}"/>
              </a:ext>
            </a:extLst>
          </p:cNvPr>
          <p:cNvSpPr>
            <a:spLocks/>
          </p:cNvSpPr>
          <p:nvPr userDrawn="1"/>
        </p:nvSpPr>
        <p:spPr>
          <a:xfrm flipH="1">
            <a:off x="5880124" y="251999"/>
            <a:ext cx="3016053" cy="4644000"/>
          </a:xfrm>
          <a:prstGeom prst="rect">
            <a:avLst/>
          </a:prstGeom>
          <a:solidFill>
            <a:srgbClr val="22A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D2470B1-E32D-4F29-9D11-033BE3C57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2319" y="534885"/>
            <a:ext cx="2411663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698A5A14-74A1-4510-98A9-0A4C420BDE82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252000" y="251999"/>
            <a:ext cx="5628125" cy="4644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5851211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, 50/50_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7">
            <a:extLst>
              <a:ext uri="{FF2B5EF4-FFF2-40B4-BE49-F238E27FC236}">
                <a16:creationId xmlns:a16="http://schemas.microsoft.com/office/drawing/2014/main" id="{1775F52D-B3DC-4C33-819D-0E2AD6D7E9B8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71999" y="251999"/>
            <a:ext cx="4321175" cy="464399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B5794C5-4AD2-4772-B8BB-3D10729458A1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4319587" cy="4644000"/>
          </a:xfrm>
          <a:prstGeom prst="rect">
            <a:avLst/>
          </a:prstGeom>
          <a:solidFill>
            <a:srgbClr val="22A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CBD0425-B6AA-4E1B-982B-6D8458041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486685"/>
            <a:ext cx="3831787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654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liggende bilde_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7">
            <a:extLst>
              <a:ext uri="{FF2B5EF4-FFF2-40B4-BE49-F238E27FC236}">
                <a16:creationId xmlns:a16="http://schemas.microsoft.com/office/drawing/2014/main" id="{3D998E90-7D06-4508-9A11-461F3B8E118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72001" y="1918137"/>
            <a:ext cx="4321174" cy="297786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5DA6F0A-1F33-45D0-A0DE-F5CF661DCE7C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4319587" cy="4644000"/>
          </a:xfrm>
          <a:prstGeom prst="rect">
            <a:avLst/>
          </a:prstGeom>
          <a:solidFill>
            <a:srgbClr val="5127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6B7A032-BA53-4EB5-B29E-62B02730C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486685"/>
            <a:ext cx="3831787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AD668FB5-3376-40D4-A1A6-EC82320050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594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stående bilde_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CF19070-EE18-4919-BC61-E9870A08A067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5628125" cy="4644000"/>
          </a:xfrm>
          <a:prstGeom prst="rect">
            <a:avLst/>
          </a:prstGeom>
          <a:solidFill>
            <a:srgbClr val="5127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DAD4D-EF05-484E-8C18-9A842123E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486685"/>
            <a:ext cx="5129815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6F44E804-3906-4B5F-BC2E-CFB22BE4E64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880539" y="251999"/>
            <a:ext cx="3012636" cy="4644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147797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9E2FE92-135C-456A-A5B6-EC7DE4A9AF4F}"/>
              </a:ext>
            </a:extLst>
          </p:cNvPr>
          <p:cNvSpPr>
            <a:spLocks/>
          </p:cNvSpPr>
          <p:nvPr userDrawn="1"/>
        </p:nvSpPr>
        <p:spPr>
          <a:xfrm flipH="1">
            <a:off x="5880124" y="251999"/>
            <a:ext cx="3016053" cy="4644000"/>
          </a:xfrm>
          <a:prstGeom prst="rect">
            <a:avLst/>
          </a:prstGeom>
          <a:solidFill>
            <a:srgbClr val="5127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A377BF4-3AE1-4707-9819-B89437C4B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2319" y="534885"/>
            <a:ext cx="2411663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109F6C65-F658-4FFE-BC7D-D43C5051345E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252000" y="251999"/>
            <a:ext cx="5628125" cy="4644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2249440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, 50/50_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7">
            <a:extLst>
              <a:ext uri="{FF2B5EF4-FFF2-40B4-BE49-F238E27FC236}">
                <a16:creationId xmlns:a16="http://schemas.microsoft.com/office/drawing/2014/main" id="{598FBB0E-119E-4B85-8569-12A783197E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1999" y="251999"/>
            <a:ext cx="4321175" cy="464399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352E8DDF-F69C-4A87-B6B6-E004751A982F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4319587" cy="4644000"/>
          </a:xfrm>
          <a:prstGeom prst="rect">
            <a:avLst/>
          </a:prstGeom>
          <a:solidFill>
            <a:srgbClr val="5127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F66B409-0144-4CBE-90B5-22A8C7444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486685"/>
            <a:ext cx="3831787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201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verinfo_B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6F603EEB-E632-4662-960C-A55A777B5084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025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14759001-212A-497B-A8C0-02F7C730987F}"/>
              </a:ext>
            </a:extLst>
          </p:cNvPr>
          <p:cNvSpPr txBox="1"/>
          <p:nvPr userDrawn="1"/>
        </p:nvSpPr>
        <p:spPr>
          <a:xfrm>
            <a:off x="1027632" y="603896"/>
            <a:ext cx="3491998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5400" b="1" kern="500" spc="200" baseline="0">
                <a:solidFill>
                  <a:srgbClr val="96D4E4"/>
                </a:solidFill>
                <a:latin typeface="Montserrat" panose="00000500000000000000" pitchFamily="2" charset="0"/>
                <a:ea typeface="Verdana" panose="020B0604030504040204" pitchFamily="34" charset="0"/>
              </a:rPr>
              <a:t>SAMMEN</a:t>
            </a:r>
            <a:endParaRPr lang="nb-NO" sz="3400" b="1" kern="500" spc="200" baseline="0">
              <a:solidFill>
                <a:schemeClr val="bg1"/>
              </a:solidFill>
              <a:latin typeface="Montserrat" panose="00000500000000000000" pitchFamily="2" charset="0"/>
              <a:ea typeface="Verdana" panose="020B0604030504040204" pitchFamily="34" charset="0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A61D180-2846-4359-B5D2-F95E38E8E5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grpSp>
        <p:nvGrpSpPr>
          <p:cNvPr id="34" name="Gruppe 33">
            <a:extLst>
              <a:ext uri="{FF2B5EF4-FFF2-40B4-BE49-F238E27FC236}">
                <a16:creationId xmlns:a16="http://schemas.microsoft.com/office/drawing/2014/main" id="{C745F418-B386-462A-90EE-DE5A16DFEDC1}"/>
              </a:ext>
            </a:extLst>
          </p:cNvPr>
          <p:cNvGrpSpPr/>
          <p:nvPr userDrawn="1"/>
        </p:nvGrpSpPr>
        <p:grpSpPr>
          <a:xfrm>
            <a:off x="1040525" y="1948845"/>
            <a:ext cx="7062950" cy="2160000"/>
            <a:chOff x="1001174" y="1948845"/>
            <a:chExt cx="7062950" cy="2160000"/>
          </a:xfrm>
        </p:grpSpPr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E1861992-5059-435B-81AB-E307AED2ED94}"/>
                </a:ext>
              </a:extLst>
            </p:cNvPr>
            <p:cNvSpPr/>
            <p:nvPr userDrawn="1"/>
          </p:nvSpPr>
          <p:spPr>
            <a:xfrm>
              <a:off x="3452649" y="1948845"/>
              <a:ext cx="2160000" cy="2160000"/>
            </a:xfrm>
            <a:prstGeom prst="rect">
              <a:avLst/>
            </a:prstGeom>
            <a:solidFill>
              <a:srgbClr val="FFE4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19" name="Bilde 18">
              <a:extLst>
                <a:ext uri="{FF2B5EF4-FFF2-40B4-BE49-F238E27FC236}">
                  <a16:creationId xmlns:a16="http://schemas.microsoft.com/office/drawing/2014/main" id="{1F5403AC-4453-4EC6-89C2-79C3F95FADC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6"/>
            <a:stretch/>
          </p:blipFill>
          <p:spPr>
            <a:xfrm>
              <a:off x="1001174" y="1948845"/>
              <a:ext cx="2160000" cy="2160000"/>
            </a:xfrm>
            <a:prstGeom prst="rect">
              <a:avLst/>
            </a:prstGeom>
          </p:spPr>
        </p:pic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CCE3FD54-E5BF-43A3-A1DA-BB96B9FB2DD2}"/>
                </a:ext>
              </a:extLst>
            </p:cNvPr>
            <p:cNvSpPr/>
            <p:nvPr userDrawn="1"/>
          </p:nvSpPr>
          <p:spPr>
            <a:xfrm>
              <a:off x="5904124" y="1948845"/>
              <a:ext cx="2160000" cy="2160000"/>
            </a:xfrm>
            <a:prstGeom prst="rect">
              <a:avLst/>
            </a:prstGeom>
            <a:solidFill>
              <a:srgbClr val="CB5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24" name="Bilde 23">
            <a:extLst>
              <a:ext uri="{FF2B5EF4-FFF2-40B4-BE49-F238E27FC236}">
                <a16:creationId xmlns:a16="http://schemas.microsoft.com/office/drawing/2014/main" id="{D0A9F613-779A-4D85-BA8D-8899CD1632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4313" y="2481379"/>
            <a:ext cx="1671145" cy="420457"/>
          </a:xfrm>
          <a:prstGeom prst="rect">
            <a:avLst/>
          </a:prstGeom>
        </p:spPr>
      </p:pic>
      <p:sp>
        <p:nvSpPr>
          <p:cNvPr id="27" name="Rektangel 26">
            <a:extLst>
              <a:ext uri="{FF2B5EF4-FFF2-40B4-BE49-F238E27FC236}">
                <a16:creationId xmlns:a16="http://schemas.microsoft.com/office/drawing/2014/main" id="{49DE1BD7-5F58-4CDF-9B9E-55C4C589FE69}"/>
              </a:ext>
            </a:extLst>
          </p:cNvPr>
          <p:cNvSpPr/>
          <p:nvPr userDrawn="1"/>
        </p:nvSpPr>
        <p:spPr>
          <a:xfrm>
            <a:off x="3491999" y="3270872"/>
            <a:ext cx="2167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nms.no/gi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E1878431-A7CB-46EB-9B55-F4BB21D7225B}"/>
              </a:ext>
            </a:extLst>
          </p:cNvPr>
          <p:cNvSpPr txBox="1"/>
          <p:nvPr userDrawn="1"/>
        </p:nvSpPr>
        <p:spPr>
          <a:xfrm>
            <a:off x="3491999" y="2281747"/>
            <a:ext cx="216000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3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Bli fast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FE23791E-366A-4F3B-BB56-7FD118EC73A8}"/>
              </a:ext>
            </a:extLst>
          </p:cNvPr>
          <p:cNvSpPr/>
          <p:nvPr userDrawn="1"/>
        </p:nvSpPr>
        <p:spPr>
          <a:xfrm>
            <a:off x="3492001" y="2678084"/>
            <a:ext cx="216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giver</a:t>
            </a:r>
            <a:endParaRPr lang="nb-NO" sz="360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F83B9863-265D-494D-8B4D-BF08C681514A}"/>
              </a:ext>
            </a:extLst>
          </p:cNvPr>
          <p:cNvSpPr>
            <a:spLocks noGrp="1"/>
          </p:cNvSpPr>
          <p:nvPr userDrawn="1">
            <p:ph idx="11"/>
          </p:nvPr>
        </p:nvSpPr>
        <p:spPr>
          <a:xfrm>
            <a:off x="5945822" y="3386773"/>
            <a:ext cx="2152306" cy="45601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8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1" name="TekstSylinder 30">
            <a:extLst>
              <a:ext uri="{FF2B5EF4-FFF2-40B4-BE49-F238E27FC236}">
                <a16:creationId xmlns:a16="http://schemas.microsoft.com/office/drawing/2014/main" id="{4E6E350F-8271-4FBE-AE3B-DA3AFCC8BEFE}"/>
              </a:ext>
            </a:extLst>
          </p:cNvPr>
          <p:cNvSpPr txBox="1"/>
          <p:nvPr userDrawn="1"/>
        </p:nvSpPr>
        <p:spPr>
          <a:xfrm>
            <a:off x="1027449" y="1906361"/>
            <a:ext cx="72781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3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AE6C68DD-799F-4179-B226-5062F86B6539}"/>
              </a:ext>
            </a:extLst>
          </p:cNvPr>
          <p:cNvSpPr txBox="1"/>
          <p:nvPr userDrawn="1"/>
        </p:nvSpPr>
        <p:spPr>
          <a:xfrm>
            <a:off x="995918" y="4204403"/>
            <a:ext cx="7932619" cy="4385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285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Besøk nms.no for mer informasjon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CAFDB744-E63A-47EE-8D54-576C06CACB68}"/>
              </a:ext>
            </a:extLst>
          </p:cNvPr>
          <p:cNvSpPr/>
          <p:nvPr userDrawn="1"/>
        </p:nvSpPr>
        <p:spPr>
          <a:xfrm>
            <a:off x="1011866" y="1356860"/>
            <a:ext cx="7083787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nb-NO" sz="3400" b="1" kern="500" spc="200" baseline="0">
                <a:solidFill>
                  <a:schemeClr val="bg1"/>
                </a:solidFill>
                <a:latin typeface="Montserrat" panose="00000500000000000000" pitchFamily="2" charset="0"/>
                <a:ea typeface="Verdana" panose="020B0604030504040204" pitchFamily="34" charset="0"/>
              </a:rPr>
              <a:t>FORANDRER VI VERDEN</a:t>
            </a:r>
            <a:endParaRPr lang="nb-NO" sz="340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A172063-761D-41E7-B39C-CE76A2702663}"/>
              </a:ext>
            </a:extLst>
          </p:cNvPr>
          <p:cNvSpPr/>
          <p:nvPr userDrawn="1"/>
        </p:nvSpPr>
        <p:spPr>
          <a:xfrm>
            <a:off x="5943475" y="2784150"/>
            <a:ext cx="216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b-NO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10932</a:t>
            </a:r>
            <a:endParaRPr lang="en-US" sz="36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94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52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jevarinfo_NY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72C3E07-2E7D-470A-A147-A6B927105B93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025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20D45D54-4192-4A18-AE41-AEFBE343B4B5}"/>
              </a:ext>
            </a:extLst>
          </p:cNvPr>
          <p:cNvSpPr txBox="1"/>
          <p:nvPr userDrawn="1"/>
        </p:nvSpPr>
        <p:spPr>
          <a:xfrm>
            <a:off x="1027632" y="603896"/>
            <a:ext cx="3491998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5400" b="1" kern="500" spc="200" baseline="0">
                <a:solidFill>
                  <a:srgbClr val="96D4E4"/>
                </a:solidFill>
                <a:latin typeface="Montserrat" panose="00000500000000000000" pitchFamily="2" charset="0"/>
                <a:ea typeface="Verdana" panose="020B0604030504040204" pitchFamily="34" charset="0"/>
              </a:rPr>
              <a:t>SAMAN</a:t>
            </a:r>
            <a:endParaRPr lang="nb-NO" sz="3400" b="1" kern="500" spc="200" baseline="0">
              <a:solidFill>
                <a:schemeClr val="bg1"/>
              </a:solidFill>
              <a:latin typeface="Montserrat" panose="00000500000000000000" pitchFamily="2" charset="0"/>
              <a:ea typeface="Verdana" panose="020B0604030504040204" pitchFamily="34" charset="0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3C0112F-FEB2-4E5F-9762-86A09B1464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C9160414-F0B6-4F1C-8851-9540F123D54A}"/>
              </a:ext>
            </a:extLst>
          </p:cNvPr>
          <p:cNvGrpSpPr/>
          <p:nvPr userDrawn="1"/>
        </p:nvGrpSpPr>
        <p:grpSpPr>
          <a:xfrm>
            <a:off x="1040525" y="1948845"/>
            <a:ext cx="7062950" cy="2160000"/>
            <a:chOff x="1001174" y="1948845"/>
            <a:chExt cx="7062950" cy="2160000"/>
          </a:xfrm>
        </p:grpSpPr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A507DECA-F8AA-4C34-BD39-1FC68FBBF63C}"/>
                </a:ext>
              </a:extLst>
            </p:cNvPr>
            <p:cNvSpPr/>
            <p:nvPr userDrawn="1"/>
          </p:nvSpPr>
          <p:spPr>
            <a:xfrm>
              <a:off x="3452649" y="1948845"/>
              <a:ext cx="2160000" cy="2160000"/>
            </a:xfrm>
            <a:prstGeom prst="rect">
              <a:avLst/>
            </a:prstGeom>
            <a:solidFill>
              <a:srgbClr val="FFE4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8" name="Bilde 7">
              <a:extLst>
                <a:ext uri="{FF2B5EF4-FFF2-40B4-BE49-F238E27FC236}">
                  <a16:creationId xmlns:a16="http://schemas.microsoft.com/office/drawing/2014/main" id="{371467CA-6A21-4B66-8B3D-B7A0A788AE2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6"/>
            <a:stretch/>
          </p:blipFill>
          <p:spPr>
            <a:xfrm>
              <a:off x="1001174" y="1948845"/>
              <a:ext cx="2160000" cy="2160000"/>
            </a:xfrm>
            <a:prstGeom prst="rect">
              <a:avLst/>
            </a:prstGeom>
          </p:spPr>
        </p:pic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5AE55EDE-CF20-4F68-87DB-9EEE2446F9D2}"/>
                </a:ext>
              </a:extLst>
            </p:cNvPr>
            <p:cNvSpPr/>
            <p:nvPr userDrawn="1"/>
          </p:nvSpPr>
          <p:spPr>
            <a:xfrm>
              <a:off x="5904124" y="1948845"/>
              <a:ext cx="2160000" cy="2160000"/>
            </a:xfrm>
            <a:prstGeom prst="rect">
              <a:avLst/>
            </a:prstGeom>
            <a:solidFill>
              <a:srgbClr val="CB5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10" name="Bilde 9">
            <a:extLst>
              <a:ext uri="{FF2B5EF4-FFF2-40B4-BE49-F238E27FC236}">
                <a16:creationId xmlns:a16="http://schemas.microsoft.com/office/drawing/2014/main" id="{41EA96CC-E52A-45BF-920B-9587BB4A39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4313" y="2481379"/>
            <a:ext cx="1671145" cy="420457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E6B5BD82-92AB-48F6-BD2A-87401571D290}"/>
              </a:ext>
            </a:extLst>
          </p:cNvPr>
          <p:cNvSpPr/>
          <p:nvPr userDrawn="1"/>
        </p:nvSpPr>
        <p:spPr>
          <a:xfrm>
            <a:off x="3491999" y="3270872"/>
            <a:ext cx="2167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nms.no/gi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023747CA-11D9-4DA2-A481-000226D09726}"/>
              </a:ext>
            </a:extLst>
          </p:cNvPr>
          <p:cNvSpPr txBox="1"/>
          <p:nvPr userDrawn="1"/>
        </p:nvSpPr>
        <p:spPr>
          <a:xfrm>
            <a:off x="3491999" y="2281747"/>
            <a:ext cx="216000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3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Bli fast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6A1D0EBE-88ED-44B7-9F54-A27395783785}"/>
              </a:ext>
            </a:extLst>
          </p:cNvPr>
          <p:cNvSpPr/>
          <p:nvPr userDrawn="1"/>
        </p:nvSpPr>
        <p:spPr>
          <a:xfrm>
            <a:off x="3492001" y="2678084"/>
            <a:ext cx="216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600" b="1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gjevar</a:t>
            </a:r>
            <a:endParaRPr lang="nb-NO" sz="360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9B31F0F-0E39-41E5-B051-B34F778485A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945822" y="3386773"/>
            <a:ext cx="2152306" cy="45601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8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622EE27C-B0D7-4997-BDCD-9C3CBEA119C4}"/>
              </a:ext>
            </a:extLst>
          </p:cNvPr>
          <p:cNvSpPr txBox="1"/>
          <p:nvPr userDrawn="1"/>
        </p:nvSpPr>
        <p:spPr>
          <a:xfrm>
            <a:off x="1027449" y="1906361"/>
            <a:ext cx="72781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3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DE27D3D3-62AE-4568-9065-A2FA13A21D3B}"/>
              </a:ext>
            </a:extLst>
          </p:cNvPr>
          <p:cNvSpPr txBox="1"/>
          <p:nvPr userDrawn="1"/>
        </p:nvSpPr>
        <p:spPr>
          <a:xfrm>
            <a:off x="995918" y="4204403"/>
            <a:ext cx="7932619" cy="4385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285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Besøk nms.no for </a:t>
            </a:r>
            <a:r>
              <a:rPr lang="nb-NO" sz="2850" b="1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meir</a:t>
            </a:r>
            <a:r>
              <a:rPr lang="nb-NO" sz="285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informasjon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FE8B7B7C-734F-4248-ACBF-1B83344974DF}"/>
              </a:ext>
            </a:extLst>
          </p:cNvPr>
          <p:cNvSpPr/>
          <p:nvPr userDrawn="1"/>
        </p:nvSpPr>
        <p:spPr>
          <a:xfrm>
            <a:off x="1011866" y="1356860"/>
            <a:ext cx="7083787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nb-NO" sz="3400" b="1" kern="500" spc="200" baseline="0">
                <a:solidFill>
                  <a:schemeClr val="bg1"/>
                </a:solidFill>
                <a:latin typeface="Montserrat" panose="00000500000000000000" pitchFamily="2" charset="0"/>
                <a:ea typeface="Verdana" panose="020B0604030504040204" pitchFamily="34" charset="0"/>
              </a:rPr>
              <a:t>FORANDRAR VI VERDA</a:t>
            </a:r>
            <a:endParaRPr lang="nb-NO" sz="3400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4C67486A-3818-4884-8D24-405A2D11728B}"/>
              </a:ext>
            </a:extLst>
          </p:cNvPr>
          <p:cNvSpPr/>
          <p:nvPr userDrawn="1"/>
        </p:nvSpPr>
        <p:spPr>
          <a:xfrm>
            <a:off x="5943475" y="2784150"/>
            <a:ext cx="216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b-NO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10932</a:t>
            </a:r>
            <a:endParaRPr lang="en-US" sz="36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17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m 2 spalter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5C59CF44-04AC-4AD4-A1D4-1C5B582972A2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025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C098F9-A27F-4578-A5F8-078B3F1F5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486685"/>
            <a:ext cx="3831787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052B07E-A330-4614-BC78-68ACF300E38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818226" y="495149"/>
            <a:ext cx="3831787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735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ma_B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A7801E2C-A66D-45DD-A682-A4265432E837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025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3DACC36-210E-4082-A134-C8B446AB1294}"/>
              </a:ext>
            </a:extLst>
          </p:cNvPr>
          <p:cNvSpPr txBox="1"/>
          <p:nvPr userDrawn="1"/>
        </p:nvSpPr>
        <p:spPr>
          <a:xfrm>
            <a:off x="252412" y="1236523"/>
            <a:ext cx="8639175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3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DU KAN VÆRE MED PÅ Å: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0D5EB294-BFBC-4C05-9585-6C5E4DE7753F}"/>
              </a:ext>
            </a:extLst>
          </p:cNvPr>
          <p:cNvSpPr txBox="1"/>
          <p:nvPr userDrawn="1"/>
        </p:nvSpPr>
        <p:spPr>
          <a:xfrm>
            <a:off x="252413" y="4245770"/>
            <a:ext cx="8639174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3400" b="1" kern="500" spc="200" baseline="0">
                <a:solidFill>
                  <a:schemeClr val="bg1"/>
                </a:solidFill>
                <a:latin typeface="Montserrat" panose="00000500000000000000" pitchFamily="2" charset="0"/>
                <a:ea typeface="Verdana" panose="020B0604030504040204" pitchFamily="34" charset="0"/>
              </a:rPr>
              <a:t>SAMMEN </a:t>
            </a:r>
            <a:r>
              <a:rPr lang="nb-NO" sz="3400" b="1" kern="500" spc="200" baseline="0">
                <a:solidFill>
                  <a:srgbClr val="96D4E4"/>
                </a:solidFill>
                <a:latin typeface="Montserrat" panose="00000500000000000000" pitchFamily="2" charset="0"/>
                <a:ea typeface="Verdana" panose="020B0604030504040204" pitchFamily="34" charset="0"/>
              </a:rPr>
              <a:t>FORANDRER</a:t>
            </a:r>
            <a:r>
              <a:rPr lang="nb-NO" sz="3400" b="1" kern="500" spc="200" baseline="0">
                <a:solidFill>
                  <a:schemeClr val="bg1"/>
                </a:solidFill>
                <a:latin typeface="Montserrat" panose="00000500000000000000" pitchFamily="2" charset="0"/>
                <a:ea typeface="Verdana" panose="020B0604030504040204" pitchFamily="34" charset="0"/>
              </a:rPr>
              <a:t> VI VERDEN</a:t>
            </a:r>
          </a:p>
        </p:txBody>
      </p:sp>
      <p:pic>
        <p:nvPicPr>
          <p:cNvPr id="33" name="Bilde 32">
            <a:extLst>
              <a:ext uri="{FF2B5EF4-FFF2-40B4-BE49-F238E27FC236}">
                <a16:creationId xmlns:a16="http://schemas.microsoft.com/office/drawing/2014/main" id="{37E44298-31C1-4321-8D62-40E04FEB0B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sp>
        <p:nvSpPr>
          <p:cNvPr id="20" name="TekstSylinder 19">
            <a:extLst>
              <a:ext uri="{FF2B5EF4-FFF2-40B4-BE49-F238E27FC236}">
                <a16:creationId xmlns:a16="http://schemas.microsoft.com/office/drawing/2014/main" id="{3ACC630C-2D25-490C-8E3C-56761A8E0AF6}"/>
              </a:ext>
            </a:extLst>
          </p:cNvPr>
          <p:cNvSpPr txBox="1"/>
          <p:nvPr userDrawn="1"/>
        </p:nvSpPr>
        <p:spPr>
          <a:xfrm>
            <a:off x="3529779" y="3180684"/>
            <a:ext cx="2160140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650" kern="1000" spc="50" baseline="0">
                <a:solidFill>
                  <a:schemeClr val="bg1"/>
                </a:solidFill>
                <a:latin typeface="Montserrat" panose="00000500000000000000" pitchFamily="2" charset="0"/>
              </a:rPr>
              <a:t>BEKJEMPE URETTFERDIGHET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E6F6EF52-2FA3-4B9D-A275-7126401EEB80}"/>
              </a:ext>
            </a:extLst>
          </p:cNvPr>
          <p:cNvSpPr txBox="1"/>
          <p:nvPr userDrawn="1"/>
        </p:nvSpPr>
        <p:spPr>
          <a:xfrm>
            <a:off x="1416357" y="3180684"/>
            <a:ext cx="2160140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650" kern="1000" spc="50" baseline="0">
                <a:solidFill>
                  <a:schemeClr val="bg1"/>
                </a:solidFill>
                <a:latin typeface="Montserrat" panose="00000500000000000000" pitchFamily="2" charset="0"/>
              </a:rPr>
              <a:t>DELE TROEN </a:t>
            </a:r>
            <a:br>
              <a:rPr lang="nb-NO" sz="1650" kern="1000" spc="50" baseline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nb-NO" sz="1650" kern="1000" spc="50" baseline="0">
                <a:solidFill>
                  <a:schemeClr val="bg1"/>
                </a:solidFill>
                <a:latin typeface="Montserrat" panose="00000500000000000000" pitchFamily="2" charset="0"/>
              </a:rPr>
              <a:t>PÅ JESUS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DA48E1A3-5C65-4E47-8420-9EC94346E2F3}"/>
              </a:ext>
            </a:extLst>
          </p:cNvPr>
          <p:cNvSpPr txBox="1"/>
          <p:nvPr userDrawn="1"/>
        </p:nvSpPr>
        <p:spPr>
          <a:xfrm>
            <a:off x="5567502" y="3180684"/>
            <a:ext cx="2160140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650" kern="1000" spc="50" baseline="0">
                <a:solidFill>
                  <a:schemeClr val="bg1"/>
                </a:solidFill>
                <a:latin typeface="Montserrat" panose="00000500000000000000" pitchFamily="2" charset="0"/>
              </a:rPr>
              <a:t>UTRYDDE FATTIGDOM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8191178-09B0-4C3B-B14C-C2E8BD441B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1022" y="2327751"/>
            <a:ext cx="743714" cy="743714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68656FA1-35AD-4A19-A4A1-46484311A5A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7118" y="2327751"/>
            <a:ext cx="749810" cy="749810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9E74274C-659C-43A2-98B2-A151A0B5820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2536" y="2327751"/>
            <a:ext cx="746762" cy="74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205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e tro_B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745D187C-1BF0-4F9B-BE63-4C9A0069C3BF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025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EF92DB0D-F18A-4803-9BFC-3157E35EF6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81E13B85-B29B-483E-A1E6-CD99DD4AB58C}"/>
              </a:ext>
            </a:extLst>
          </p:cNvPr>
          <p:cNvPicPr preferRelativeResize="0"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9373" y="1229419"/>
            <a:ext cx="1440000" cy="1440000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6031816B-0781-4954-82EE-71F3193559D4}"/>
              </a:ext>
            </a:extLst>
          </p:cNvPr>
          <p:cNvSpPr txBox="1"/>
          <p:nvPr userDrawn="1"/>
        </p:nvSpPr>
        <p:spPr>
          <a:xfrm>
            <a:off x="252413" y="2844008"/>
            <a:ext cx="8633920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3300" kern="1000" spc="50" baseline="0">
                <a:solidFill>
                  <a:schemeClr val="bg1"/>
                </a:solidFill>
                <a:latin typeface="Montserrat" panose="00000500000000000000" pitchFamily="2" charset="0"/>
              </a:rPr>
              <a:t>DELE TROEN </a:t>
            </a:r>
            <a:br>
              <a:rPr lang="nb-NO" sz="3300" kern="1000" spc="50" baseline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nb-NO" sz="3300" kern="1000" spc="50" baseline="0">
                <a:solidFill>
                  <a:schemeClr val="bg1"/>
                </a:solidFill>
                <a:latin typeface="Montserrat" panose="00000500000000000000" pitchFamily="2" charset="0"/>
              </a:rPr>
              <a:t>PÅ JESUS</a:t>
            </a:r>
          </a:p>
        </p:txBody>
      </p:sp>
    </p:spTree>
    <p:extLst>
      <p:ext uri="{BB962C8B-B14F-4D97-AF65-F5344CB8AC3E}">
        <p14:creationId xmlns:p14="http://schemas.microsoft.com/office/powerpoint/2010/main" val="21927779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ettferdighet_B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007707-41A6-4593-BC8A-3C28531149BB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025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0EE093C-676E-431C-AD1B-D3140EC04F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A40C71BE-E154-4FFE-BD9A-EB59F8A07BDC}"/>
              </a:ext>
            </a:extLst>
          </p:cNvPr>
          <p:cNvSpPr txBox="1"/>
          <p:nvPr userDrawn="1"/>
        </p:nvSpPr>
        <p:spPr>
          <a:xfrm>
            <a:off x="252413" y="2844008"/>
            <a:ext cx="8633920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3300" kern="1000" spc="50" baseline="0">
                <a:solidFill>
                  <a:schemeClr val="bg1"/>
                </a:solidFill>
                <a:latin typeface="Montserrat" panose="00000500000000000000" pitchFamily="2" charset="0"/>
              </a:rPr>
              <a:t>BEKJEMPE</a:t>
            </a:r>
          </a:p>
          <a:p>
            <a:pPr algn="ctr"/>
            <a:r>
              <a:rPr lang="nb-NO" sz="3300" kern="1000" spc="50" baseline="0">
                <a:solidFill>
                  <a:schemeClr val="bg1"/>
                </a:solidFill>
                <a:latin typeface="Montserrat" panose="00000500000000000000" pitchFamily="2" charset="0"/>
              </a:rPr>
              <a:t>URETTFERDIGHET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6155427C-9E11-4D63-8003-2023EA4C3C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2300" y="1229419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0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ttigdom_B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A1215EB9-2EF1-4005-96A8-5E3DC31D8CE5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025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41F21772-FF36-4674-B99D-FFCF1EE914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240C9F1D-66FB-4953-AEB6-873C50E14899}"/>
              </a:ext>
            </a:extLst>
          </p:cNvPr>
          <p:cNvSpPr txBox="1"/>
          <p:nvPr userDrawn="1"/>
        </p:nvSpPr>
        <p:spPr>
          <a:xfrm>
            <a:off x="252413" y="2844008"/>
            <a:ext cx="8633920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3300" kern="1000" spc="50" baseline="0">
                <a:solidFill>
                  <a:schemeClr val="bg1"/>
                </a:solidFill>
                <a:latin typeface="Montserrat" panose="00000500000000000000" pitchFamily="2" charset="0"/>
              </a:rPr>
              <a:t>UTRYDDE</a:t>
            </a:r>
          </a:p>
          <a:p>
            <a:pPr algn="ctr"/>
            <a:r>
              <a:rPr lang="nb-NO" sz="3300" kern="1000" spc="50" baseline="0">
                <a:solidFill>
                  <a:schemeClr val="bg1"/>
                </a:solidFill>
                <a:latin typeface="Montserrat" panose="00000500000000000000" pitchFamily="2" charset="0"/>
              </a:rPr>
              <a:t>FATTIGDOM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30DD7CB3-2797-41B4-9460-5DE3028999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9373" y="1229419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6902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ma_NY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36D6C08-E62D-461B-BD41-633D55EB647A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025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199C33D6-0EA5-4F63-816A-1BEDB482ABAA}"/>
              </a:ext>
            </a:extLst>
          </p:cNvPr>
          <p:cNvSpPr txBox="1"/>
          <p:nvPr userDrawn="1"/>
        </p:nvSpPr>
        <p:spPr>
          <a:xfrm>
            <a:off x="252412" y="1236523"/>
            <a:ext cx="8639175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3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DU KAN VERE MED PÅ Å: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084CB112-1AC0-4AD0-BB3E-54285D288B56}"/>
              </a:ext>
            </a:extLst>
          </p:cNvPr>
          <p:cNvSpPr txBox="1"/>
          <p:nvPr userDrawn="1"/>
        </p:nvSpPr>
        <p:spPr>
          <a:xfrm>
            <a:off x="252413" y="4245770"/>
            <a:ext cx="8639174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3400" b="1" kern="500" spc="200" baseline="0">
                <a:solidFill>
                  <a:schemeClr val="bg1"/>
                </a:solidFill>
                <a:latin typeface="Montserrat" panose="00000500000000000000" pitchFamily="2" charset="0"/>
                <a:ea typeface="Verdana" panose="020B0604030504040204" pitchFamily="34" charset="0"/>
              </a:rPr>
              <a:t>SAMAN </a:t>
            </a:r>
            <a:r>
              <a:rPr lang="nb-NO" sz="3400" b="1" kern="500" spc="200" baseline="0">
                <a:solidFill>
                  <a:srgbClr val="96D4E4"/>
                </a:solidFill>
                <a:latin typeface="Montserrat" panose="00000500000000000000" pitchFamily="2" charset="0"/>
                <a:ea typeface="Verdana" panose="020B0604030504040204" pitchFamily="34" charset="0"/>
              </a:rPr>
              <a:t>FORANDRAR</a:t>
            </a:r>
            <a:r>
              <a:rPr lang="nb-NO" sz="3400" b="1" kern="500" spc="200" baseline="0">
                <a:solidFill>
                  <a:schemeClr val="bg1"/>
                </a:solidFill>
                <a:latin typeface="Montserrat" panose="00000500000000000000" pitchFamily="2" charset="0"/>
                <a:ea typeface="Verdana" panose="020B0604030504040204" pitchFamily="34" charset="0"/>
              </a:rPr>
              <a:t> VI VERDA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B2E66D9-7EF1-491F-8093-03BB39FE1F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2340BF43-FBDC-4B51-9484-812243EAFF8D}"/>
              </a:ext>
            </a:extLst>
          </p:cNvPr>
          <p:cNvSpPr txBox="1"/>
          <p:nvPr userDrawn="1"/>
        </p:nvSpPr>
        <p:spPr>
          <a:xfrm>
            <a:off x="3529779" y="3180684"/>
            <a:ext cx="2160140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650" kern="1000" spc="50" baseline="0">
                <a:solidFill>
                  <a:schemeClr val="bg1"/>
                </a:solidFill>
                <a:latin typeface="Montserrat" panose="00000500000000000000" pitchFamily="2" charset="0"/>
              </a:rPr>
              <a:t>KJEMPE </a:t>
            </a:r>
            <a:br>
              <a:rPr lang="nb-NO" sz="1650" kern="1000" spc="50" baseline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nb-NO" sz="1650" kern="1000" spc="50" baseline="0">
                <a:solidFill>
                  <a:schemeClr val="bg1"/>
                </a:solidFill>
                <a:latin typeface="Montserrat" panose="00000500000000000000" pitchFamily="2" charset="0"/>
              </a:rPr>
              <a:t>MOT URETT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64EB0E3-B1BD-48B4-91F1-CCD880893A97}"/>
              </a:ext>
            </a:extLst>
          </p:cNvPr>
          <p:cNvSpPr txBox="1"/>
          <p:nvPr userDrawn="1"/>
        </p:nvSpPr>
        <p:spPr>
          <a:xfrm>
            <a:off x="1416357" y="3180684"/>
            <a:ext cx="2160140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650" kern="1000" spc="50" baseline="0">
                <a:solidFill>
                  <a:schemeClr val="bg1"/>
                </a:solidFill>
                <a:latin typeface="Montserrat" panose="00000500000000000000" pitchFamily="2" charset="0"/>
              </a:rPr>
              <a:t>DELE TRUA </a:t>
            </a:r>
            <a:br>
              <a:rPr lang="nb-NO" sz="1650" kern="1000" spc="50" baseline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nb-NO" sz="1650" kern="1000" spc="50" baseline="0">
                <a:solidFill>
                  <a:schemeClr val="bg1"/>
                </a:solidFill>
                <a:latin typeface="Montserrat" panose="00000500000000000000" pitchFamily="2" charset="0"/>
              </a:rPr>
              <a:t>PÅ JESUS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4CA13C06-725B-42F5-8A94-4913FF04EFAE}"/>
              </a:ext>
            </a:extLst>
          </p:cNvPr>
          <p:cNvSpPr txBox="1"/>
          <p:nvPr userDrawn="1"/>
        </p:nvSpPr>
        <p:spPr>
          <a:xfrm>
            <a:off x="5567502" y="3180684"/>
            <a:ext cx="2160140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650" kern="1000" spc="50" baseline="0">
                <a:solidFill>
                  <a:schemeClr val="bg1"/>
                </a:solidFill>
                <a:latin typeface="Montserrat" panose="00000500000000000000" pitchFamily="2" charset="0"/>
              </a:rPr>
              <a:t>UTRYDDE FATTIGDOM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925D8FBE-1486-4340-A830-E2D907468C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1022" y="2327751"/>
            <a:ext cx="743714" cy="743714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96B64EF2-25C7-4ABA-BC2E-48B3EBA20B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7118" y="2327751"/>
            <a:ext cx="749810" cy="749810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6C8D6059-B821-41A6-9421-729DE25493F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2536" y="2327751"/>
            <a:ext cx="746762" cy="74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723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e tru_NY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28488A50-7985-4AFC-8E4A-6C107A9C0C21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025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134270A-8228-4E30-BE4F-F5CD8BB356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AE1E7861-DE46-46B6-82AF-BF0A2065C285}"/>
              </a:ext>
            </a:extLst>
          </p:cNvPr>
          <p:cNvPicPr preferRelativeResize="0"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9373" y="1229419"/>
            <a:ext cx="1440000" cy="1440000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9B0A81E9-697A-46C9-BDAC-C8F5F0C5EEA2}"/>
              </a:ext>
            </a:extLst>
          </p:cNvPr>
          <p:cNvSpPr txBox="1"/>
          <p:nvPr userDrawn="1"/>
        </p:nvSpPr>
        <p:spPr>
          <a:xfrm>
            <a:off x="252413" y="2844008"/>
            <a:ext cx="8633920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3300" kern="1000" spc="50" baseline="0">
                <a:solidFill>
                  <a:schemeClr val="bg1"/>
                </a:solidFill>
                <a:latin typeface="Montserrat" panose="00000500000000000000" pitchFamily="2" charset="0"/>
              </a:rPr>
              <a:t>DELE TRUA </a:t>
            </a:r>
            <a:br>
              <a:rPr lang="nb-NO" sz="3300" kern="1000" spc="50" baseline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nb-NO" sz="3300" kern="1000" spc="50" baseline="0">
                <a:solidFill>
                  <a:schemeClr val="bg1"/>
                </a:solidFill>
                <a:latin typeface="Montserrat" panose="00000500000000000000" pitchFamily="2" charset="0"/>
              </a:rPr>
              <a:t>PÅ JESUS</a:t>
            </a:r>
          </a:p>
        </p:txBody>
      </p:sp>
    </p:spTree>
    <p:extLst>
      <p:ext uri="{BB962C8B-B14F-4D97-AF65-F5344CB8AC3E}">
        <p14:creationId xmlns:p14="http://schemas.microsoft.com/office/powerpoint/2010/main" val="19198772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ett_NY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472D5C6A-70C2-4C44-A773-82564E59533A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025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455C24FC-F8A7-4DC4-B7AF-6522BFF12B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582C72BE-3165-429C-8740-EC3F59384290}"/>
              </a:ext>
            </a:extLst>
          </p:cNvPr>
          <p:cNvSpPr txBox="1"/>
          <p:nvPr userDrawn="1"/>
        </p:nvSpPr>
        <p:spPr>
          <a:xfrm>
            <a:off x="252413" y="2844008"/>
            <a:ext cx="8633920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3300" kern="1000" spc="50" baseline="0">
                <a:solidFill>
                  <a:schemeClr val="bg1"/>
                </a:solidFill>
                <a:latin typeface="Montserrat" panose="00000500000000000000" pitchFamily="2" charset="0"/>
              </a:rPr>
              <a:t>KJEMPE </a:t>
            </a:r>
          </a:p>
          <a:p>
            <a:pPr algn="ctr"/>
            <a:r>
              <a:rPr lang="nb-NO" sz="3300" kern="1000" spc="50" baseline="0">
                <a:solidFill>
                  <a:schemeClr val="bg1"/>
                </a:solidFill>
                <a:latin typeface="Montserrat" panose="00000500000000000000" pitchFamily="2" charset="0"/>
              </a:rPr>
              <a:t>MOT URETT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F1ACC81C-7F8D-45DB-9CC3-35430F0606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2300" y="1229419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3564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ttigdom_NY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ECBF576-1384-49C9-A297-099DDA1C54B5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025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BA5E5097-3C8D-46B3-A28D-417631F6F4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0E68D6E4-1924-4E39-86F4-F5599F9220B8}"/>
              </a:ext>
            </a:extLst>
          </p:cNvPr>
          <p:cNvSpPr txBox="1"/>
          <p:nvPr userDrawn="1"/>
        </p:nvSpPr>
        <p:spPr>
          <a:xfrm>
            <a:off x="252413" y="2844008"/>
            <a:ext cx="8633920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3300" kern="1000" spc="50" baseline="0">
                <a:solidFill>
                  <a:schemeClr val="bg1"/>
                </a:solidFill>
                <a:latin typeface="Montserrat" panose="00000500000000000000" pitchFamily="2" charset="0"/>
              </a:rPr>
              <a:t>UTRYDDE</a:t>
            </a:r>
          </a:p>
          <a:p>
            <a:pPr algn="ctr"/>
            <a:r>
              <a:rPr lang="nb-NO" sz="3300" kern="1000" spc="50" baseline="0">
                <a:solidFill>
                  <a:schemeClr val="bg1"/>
                </a:solidFill>
                <a:latin typeface="Montserrat" panose="00000500000000000000" pitchFamily="2" charset="0"/>
              </a:rPr>
              <a:t>FATTIGDOM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64EDD46-C035-4DD5-B1A6-6C34D20590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9373" y="1229419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162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m lyseblå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A7B9972-27A3-46A9-B907-DEE10D69D875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96D4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3" name="Bild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315" y="860699"/>
            <a:ext cx="3429369" cy="342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967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m tittel_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AC57638-C2C4-4416-AB1F-D9C7F1548FEF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5858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8CCBCD26-1DE3-4350-B1CA-7F85772AFCAD}"/>
              </a:ext>
            </a:extLst>
          </p:cNvPr>
          <p:cNvCxnSpPr>
            <a:cxnSpLocks/>
          </p:cNvCxnSpPr>
          <p:nvPr userDrawn="1"/>
        </p:nvCxnSpPr>
        <p:spPr>
          <a:xfrm>
            <a:off x="650875" y="1700213"/>
            <a:ext cx="2628900" cy="0"/>
          </a:xfrm>
          <a:prstGeom prst="line">
            <a:avLst/>
          </a:prstGeom>
          <a:ln w="889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3822C31-0A63-4A40-91DB-0A6EB8BDD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1997075"/>
            <a:ext cx="7735888" cy="267335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18A96819-E3E1-47F2-8E31-3C3E62861C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C39736C-CF8E-4B8E-9983-A3BB7E2AB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875" y="638175"/>
            <a:ext cx="6953359" cy="857250"/>
          </a:xfrm>
          <a:prstGeom prst="rect">
            <a:avLst/>
          </a:prstGeom>
        </p:spPr>
        <p:txBody>
          <a:bodyPr lIns="0" anchor="b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66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_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BAAC7FC7-3E15-4398-9066-7307B7D17C06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5858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ACF36-50A5-4CCA-89B9-0CC05F23D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607554"/>
            <a:ext cx="7253469" cy="408104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6B6A2A3-146D-4F3A-BAB0-5F1C479595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405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m 2 spalter_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BC8DAB8D-EBD4-40F9-B986-2DC7D9451022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5858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C6A59E7-6290-432F-B756-8BF646124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486685"/>
            <a:ext cx="3831787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B2C11A1-0FDB-499A-B4A3-AD983AF47D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818226" y="495149"/>
            <a:ext cx="3831787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62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m tittel_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6BCEF43A-E3C2-43DB-A550-E6197612208C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00B3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552E440E-A116-4A48-AC21-8B09F014AA84}"/>
              </a:ext>
            </a:extLst>
          </p:cNvPr>
          <p:cNvCxnSpPr>
            <a:cxnSpLocks/>
          </p:cNvCxnSpPr>
          <p:nvPr userDrawn="1"/>
        </p:nvCxnSpPr>
        <p:spPr>
          <a:xfrm>
            <a:off x="650875" y="1700213"/>
            <a:ext cx="2628900" cy="0"/>
          </a:xfrm>
          <a:prstGeom prst="line">
            <a:avLst/>
          </a:prstGeom>
          <a:ln w="889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95BD75-7034-4D8D-A1A5-6DEBD9FC9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1997075"/>
            <a:ext cx="7735888" cy="267335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B77E76E0-AD31-4559-8B99-7149E14D47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574DEA3-8103-49C6-83BF-8A2BB29E2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875" y="638175"/>
            <a:ext cx="6953359" cy="857250"/>
          </a:xfrm>
          <a:prstGeom prst="rect">
            <a:avLst/>
          </a:prstGeom>
        </p:spPr>
        <p:txBody>
          <a:bodyPr lIns="0" anchor="b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663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93590" r:id="rId1"/>
    <p:sldLayoutId id="2147493649" r:id="rId2"/>
    <p:sldLayoutId id="2147493592" r:id="rId3"/>
    <p:sldLayoutId id="2147493615" r:id="rId4"/>
    <p:sldLayoutId id="2147493686" r:id="rId5"/>
    <p:sldLayoutId id="2147493593" r:id="rId6"/>
    <p:sldLayoutId id="2147493621" r:id="rId7"/>
    <p:sldLayoutId id="2147493685" r:id="rId8"/>
    <p:sldLayoutId id="2147493594" r:id="rId9"/>
    <p:sldLayoutId id="2147493622" r:id="rId10"/>
    <p:sldLayoutId id="2147493684" r:id="rId11"/>
    <p:sldLayoutId id="2147493595" r:id="rId12"/>
    <p:sldLayoutId id="2147493623" r:id="rId13"/>
    <p:sldLayoutId id="2147493683" r:id="rId14"/>
    <p:sldLayoutId id="2147493596" r:id="rId15"/>
    <p:sldLayoutId id="2147493624" r:id="rId16"/>
    <p:sldLayoutId id="2147493682" r:id="rId17"/>
    <p:sldLayoutId id="2147493617" r:id="rId18"/>
    <p:sldLayoutId id="2147493597" r:id="rId19"/>
    <p:sldLayoutId id="2147493598" r:id="rId20"/>
    <p:sldLayoutId id="2147493599" r:id="rId21"/>
    <p:sldLayoutId id="2147493616" r:id="rId22"/>
    <p:sldLayoutId id="2147493619" r:id="rId23"/>
    <p:sldLayoutId id="2147493620" r:id="rId24"/>
    <p:sldLayoutId id="2147493687" r:id="rId25"/>
    <p:sldLayoutId id="2147493688" r:id="rId26"/>
    <p:sldLayoutId id="2147493689" r:id="rId27"/>
    <p:sldLayoutId id="2147493639" r:id="rId28"/>
    <p:sldLayoutId id="2147493602" r:id="rId29"/>
    <p:sldLayoutId id="2147493690" r:id="rId30"/>
    <p:sldLayoutId id="2147493668" r:id="rId31"/>
    <p:sldLayoutId id="2147493655" r:id="rId32"/>
    <p:sldLayoutId id="2147493657" r:id="rId33"/>
    <p:sldLayoutId id="2147493691" r:id="rId34"/>
    <p:sldLayoutId id="2147493653" r:id="rId35"/>
    <p:sldLayoutId id="2147493659" r:id="rId36"/>
    <p:sldLayoutId id="2147493654" r:id="rId37"/>
    <p:sldLayoutId id="2147493692" r:id="rId38"/>
    <p:sldLayoutId id="2147493660" r:id="rId39"/>
    <p:sldLayoutId id="2147493661" r:id="rId40"/>
    <p:sldLayoutId id="2147493663" r:id="rId41"/>
    <p:sldLayoutId id="2147493693" r:id="rId42"/>
    <p:sldLayoutId id="2147493664" r:id="rId43"/>
    <p:sldLayoutId id="2147493665" r:id="rId44"/>
    <p:sldLayoutId id="2147493669" r:id="rId45"/>
    <p:sldLayoutId id="2147493694" r:id="rId46"/>
    <p:sldLayoutId id="2147493670" r:id="rId47"/>
    <p:sldLayoutId id="2147493642" r:id="rId48"/>
    <p:sldLayoutId id="2147493681" r:id="rId49"/>
    <p:sldLayoutId id="2147493641" r:id="rId50"/>
    <p:sldLayoutId id="2147493646" r:id="rId51"/>
    <p:sldLayoutId id="2147493647" r:id="rId52"/>
    <p:sldLayoutId id="2147493648" r:id="rId53"/>
    <p:sldLayoutId id="2147493679" r:id="rId54"/>
    <p:sldLayoutId id="2147493671" r:id="rId55"/>
    <p:sldLayoutId id="2147493672" r:id="rId56"/>
    <p:sldLayoutId id="2147493673" r:id="rId57"/>
    <p:sldLayoutId id="2147493650" r:id="rId58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400" b="1" kern="1200">
          <a:solidFill>
            <a:srgbClr val="FFFFFF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FFFFFF"/>
          </a:solidFill>
          <a:latin typeface="Arial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FFFFFF"/>
          </a:solidFill>
          <a:latin typeface="Arial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FFFFFF"/>
          </a:solidFill>
          <a:latin typeface="Arial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FFFFFF"/>
          </a:solidFill>
          <a:latin typeface="Arial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FFFFFF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FFFFFF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FFFFFF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FFFFFF"/>
          </a:solidFill>
          <a:latin typeface="Arial" charset="0"/>
          <a:ea typeface="ＭＳ Ｐゴシック" charset="0"/>
        </a:defRPr>
      </a:lvl9pPr>
    </p:titleStyle>
    <p:bodyStyle>
      <a:lvl1pPr marL="182563" indent="-182563" algn="l" defTabSz="457200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rgbClr val="FFFFFF"/>
          </a:solidFill>
          <a:latin typeface="Arial"/>
          <a:ea typeface="ＭＳ Ｐゴシック" charset="0"/>
          <a:cs typeface="Arial"/>
        </a:defRPr>
      </a:lvl1pPr>
      <a:lvl2pPr marL="444500" indent="-261938" algn="l" defTabSz="457200" rtl="0" eaLnBrk="1" fontAlgn="base" hangingPunct="1">
        <a:spcBef>
          <a:spcPct val="20000"/>
        </a:spcBef>
        <a:spcAft>
          <a:spcPts val="600"/>
        </a:spcAft>
        <a:buFont typeface="Lucida Grande" charset="0"/>
        <a:buChar char="-"/>
        <a:defRPr kern="1200">
          <a:solidFill>
            <a:srgbClr val="FFFFFF"/>
          </a:solidFill>
          <a:latin typeface="Arial"/>
          <a:ea typeface="ＭＳ Ｐゴシック" charset="0"/>
          <a:cs typeface="Arial"/>
        </a:defRPr>
      </a:lvl2pPr>
      <a:lvl3pPr marL="715963" indent="-271463" algn="l" defTabSz="457200" rtl="0" eaLnBrk="1" fontAlgn="base" hangingPunct="1">
        <a:spcBef>
          <a:spcPct val="20000"/>
        </a:spcBef>
        <a:spcAft>
          <a:spcPts val="600"/>
        </a:spcAft>
        <a:buFont typeface="Lucida Grande" charset="0"/>
        <a:buChar char="-"/>
        <a:defRPr sz="1600" kern="1200">
          <a:solidFill>
            <a:srgbClr val="FFFFFF"/>
          </a:solidFill>
          <a:latin typeface="Arial"/>
          <a:ea typeface="ＭＳ Ｐゴシック" charset="0"/>
          <a:cs typeface="Arial"/>
        </a:defRPr>
      </a:lvl3pPr>
      <a:lvl4pPr marL="985838" indent="-269875" algn="l" defTabSz="457200" rtl="0" eaLnBrk="1" fontAlgn="base" hangingPunct="1">
        <a:spcBef>
          <a:spcPct val="20000"/>
        </a:spcBef>
        <a:spcAft>
          <a:spcPts val="600"/>
        </a:spcAft>
        <a:buFont typeface="Lucida Grande" charset="0"/>
        <a:buChar char="-"/>
        <a:defRPr sz="1400" kern="1200">
          <a:solidFill>
            <a:srgbClr val="FFFFFF"/>
          </a:solidFill>
          <a:latin typeface="Arial"/>
          <a:ea typeface="ＭＳ Ｐゴシック" charset="0"/>
          <a:cs typeface="Arial"/>
        </a:defRPr>
      </a:lvl4pPr>
      <a:lvl5pPr marL="1255713" indent="-269875" algn="l" defTabSz="457200" rtl="0" eaLnBrk="1" fontAlgn="base" hangingPunct="1">
        <a:spcBef>
          <a:spcPct val="20000"/>
        </a:spcBef>
        <a:spcAft>
          <a:spcPts val="600"/>
        </a:spcAft>
        <a:buFont typeface="Lucida Grande" charset="0"/>
        <a:buChar char="-"/>
        <a:defRPr sz="1200" kern="1200">
          <a:solidFill>
            <a:srgbClr val="FFFFFF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bilde 3" descr="Et bilde som inneholder utendørs, tre, plante, helligdom&#10;&#10;Automatisk generert beskrivelse">
            <a:extLst>
              <a:ext uri="{FF2B5EF4-FFF2-40B4-BE49-F238E27FC236}">
                <a16:creationId xmlns:a16="http://schemas.microsoft.com/office/drawing/2014/main" id="{FFC21DF8-77AD-4AA5-1BAF-61823BB8F28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11068" b="11068"/>
          <a:stretch>
            <a:fillRect/>
          </a:stretch>
        </p:blipFill>
        <p:spPr/>
      </p:pic>
      <p:pic>
        <p:nvPicPr>
          <p:cNvPr id="6" name="Bilde 5" descr="Et bilde som inneholder Grafikk, logo, Font, sirkel&#10;&#10;Automatisk generert beskrivelse">
            <a:extLst>
              <a:ext uri="{FF2B5EF4-FFF2-40B4-BE49-F238E27FC236}">
                <a16:creationId xmlns:a16="http://schemas.microsoft.com/office/drawing/2014/main" id="{E6C95470-9CC6-F616-A936-5A47371F9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2739" y="862011"/>
            <a:ext cx="2002634" cy="2002634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CD115FD6-146C-9615-021C-08379CE52686}"/>
              </a:ext>
            </a:extLst>
          </p:cNvPr>
          <p:cNvSpPr txBox="1">
            <a:spLocks/>
          </p:cNvSpPr>
          <p:nvPr/>
        </p:nvSpPr>
        <p:spPr>
          <a:xfrm>
            <a:off x="685800" y="3205115"/>
            <a:ext cx="7772400" cy="812659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nb-NO" sz="6000" dirty="0">
                <a:latin typeface="Verdana" panose="020B0604030504040204" pitchFamily="34" charset="0"/>
                <a:ea typeface="Verdana" panose="020B0604030504040204" pitchFamily="34" charset="0"/>
              </a:rPr>
              <a:t>JAPAN</a:t>
            </a:r>
          </a:p>
        </p:txBody>
      </p:sp>
      <p:sp>
        <p:nvSpPr>
          <p:cNvPr id="8" name="Undertittel 2">
            <a:extLst>
              <a:ext uri="{FF2B5EF4-FFF2-40B4-BE49-F238E27FC236}">
                <a16:creationId xmlns:a16="http://schemas.microsoft.com/office/drawing/2014/main" id="{96E05AEB-45C0-FE50-3727-48AFF3A2FB12}"/>
              </a:ext>
            </a:extLst>
          </p:cNvPr>
          <p:cNvSpPr txBox="1">
            <a:spLocks/>
          </p:cNvSpPr>
          <p:nvPr/>
        </p:nvSpPr>
        <p:spPr>
          <a:xfrm>
            <a:off x="685800" y="4116361"/>
            <a:ext cx="7772400" cy="498846"/>
          </a:xfrm>
          <a:prstGeom prst="rect">
            <a:avLst/>
          </a:prstGeom>
        </p:spPr>
        <p:txBody>
          <a:bodyPr/>
          <a:lstStyle>
            <a:lvl1pPr marL="182563" indent="-182563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 sz="2000" kern="120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1pPr>
            <a:lvl2pPr marL="444500" indent="-261938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Lucida Grande" charset="0"/>
              <a:buChar char="-"/>
              <a:defRPr kern="120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2pPr>
            <a:lvl3pPr marL="715963" indent="-271463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Lucida Grande" charset="0"/>
              <a:buChar char="-"/>
              <a:defRPr sz="1600" kern="120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3pPr>
            <a:lvl4pPr marL="985838" indent="-269875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Lucida Grande" charset="0"/>
              <a:buChar char="-"/>
              <a:defRPr sz="1400" kern="120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4pPr>
            <a:lvl5pPr marL="1255713" indent="-269875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Lucida Grande" charset="0"/>
              <a:buChar char="-"/>
              <a:defRPr sz="1200" kern="120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b-NO" b="1">
                <a:latin typeface="Verdana" panose="020B0604030504040204" pitchFamily="34" charset="0"/>
                <a:ea typeface="Verdana" panose="020B0604030504040204" pitchFamily="34" charset="0"/>
              </a:rPr>
              <a:t>En presentasjon av NMS sitt engasjement i landet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2D6D0463-2AFD-6BDA-B60E-C0CD3DE3F76B}"/>
              </a:ext>
            </a:extLst>
          </p:cNvPr>
          <p:cNvSpPr txBox="1"/>
          <p:nvPr/>
        </p:nvSpPr>
        <p:spPr>
          <a:xfrm>
            <a:off x="7109313" y="4663394"/>
            <a:ext cx="1782687" cy="1846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nb-NO" sz="600" dirty="0">
                <a:solidFill>
                  <a:schemeClr val="bg1"/>
                </a:solidFill>
                <a:latin typeface="Verdana"/>
                <a:ea typeface="Verdana"/>
              </a:rPr>
              <a:t>©Jone Unlayao Slettebø-Knudsen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32597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bilde 4" descr="Et bilde som inneholder person, klær, sport, Dans&#10;&#10;Automatisk generert beskrivelse">
            <a:extLst>
              <a:ext uri="{FF2B5EF4-FFF2-40B4-BE49-F238E27FC236}">
                <a16:creationId xmlns:a16="http://schemas.microsoft.com/office/drawing/2014/main" id="{3F3A336E-D890-25F3-9AEE-F26D09D73BF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F7F7207F-1E83-67B5-8D42-3D859F9B3578}"/>
              </a:ext>
            </a:extLst>
          </p:cNvPr>
          <p:cNvSpPr txBox="1"/>
          <p:nvPr/>
        </p:nvSpPr>
        <p:spPr>
          <a:xfrm>
            <a:off x="7753350" y="4625060"/>
            <a:ext cx="1273204" cy="1846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600">
                <a:solidFill>
                  <a:schemeClr val="bg1"/>
                </a:solidFill>
                <a:latin typeface="Verdana"/>
                <a:ea typeface="Verdana"/>
              </a:rPr>
              <a:t>©Marit Mjølsneset/NMS</a:t>
            </a:r>
            <a:endParaRPr lang="nb-NO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0CE0E603-56DE-3AEC-2FD0-9343C06B2897}"/>
              </a:ext>
            </a:extLst>
          </p:cNvPr>
          <p:cNvSpPr/>
          <p:nvPr/>
        </p:nvSpPr>
        <p:spPr>
          <a:xfrm>
            <a:off x="5322292" y="879446"/>
            <a:ext cx="3197603" cy="3197603"/>
          </a:xfrm>
          <a:prstGeom prst="ellipse">
            <a:avLst/>
          </a:prstGeom>
          <a:solidFill>
            <a:srgbClr val="02587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Plassholder for innhold 1">
            <a:extLst>
              <a:ext uri="{FF2B5EF4-FFF2-40B4-BE49-F238E27FC236}">
                <a16:creationId xmlns:a16="http://schemas.microsoft.com/office/drawing/2014/main" id="{2D0175E8-ACE4-F187-889B-BD2A6E465619}"/>
              </a:ext>
            </a:extLst>
          </p:cNvPr>
          <p:cNvSpPr txBox="1">
            <a:spLocks/>
          </p:cNvSpPr>
          <p:nvPr/>
        </p:nvSpPr>
        <p:spPr>
          <a:xfrm>
            <a:off x="5763613" y="1786019"/>
            <a:ext cx="2314960" cy="1566469"/>
          </a:xfrm>
          <a:prstGeom prst="rect">
            <a:avLst/>
          </a:prstGeom>
        </p:spPr>
        <p:txBody>
          <a:bodyPr lIns="0" tIns="0" rIns="0" bIns="0" anchor="t"/>
          <a:lstStyle>
            <a:lvl1pPr marL="182563" indent="-182563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 sz="2000" kern="1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defRPr>
            </a:lvl1pPr>
            <a:lvl2pPr marL="444500" indent="-261938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Lucida Grande" charset="0"/>
              <a:buChar char="-"/>
              <a:defRPr kern="1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defRPr>
            </a:lvl2pPr>
            <a:lvl3pPr marL="715963" indent="-271463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Lucida Grande" charset="0"/>
              <a:buChar char="-"/>
              <a:defRPr sz="1600" kern="1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defRPr>
            </a:lvl3pPr>
            <a:lvl4pPr marL="985838" indent="-269875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Lucida Grande" charset="0"/>
              <a:buChar char="-"/>
              <a:defRPr sz="1400" kern="1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defRPr>
            </a:lvl4pPr>
            <a:lvl5pPr marL="1255713" indent="-269875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Lucida Grande" charset="0"/>
              <a:buChar char="-"/>
              <a:defRPr sz="1200" kern="1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n-NO" sz="1800" dirty="0">
                <a:latin typeface="Verdana"/>
                <a:ea typeface="Verdana"/>
              </a:rPr>
              <a:t>Leir er ein viktig aktivitet for å skape ein følelse av fellesskap blant kristne i Japan.</a:t>
            </a:r>
            <a:endParaRPr lang="nn-NO" sz="1800" dirty="0"/>
          </a:p>
          <a:p>
            <a:pPr marL="0" indent="0" algn="ctr">
              <a:buFont typeface="Arial" charset="0"/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49287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klær, person, vegg, innendørs&#10;&#10;Automatisk generert beskrivelse">
            <a:extLst>
              <a:ext uri="{FF2B5EF4-FFF2-40B4-BE49-F238E27FC236}">
                <a16:creationId xmlns:a16="http://schemas.microsoft.com/office/drawing/2014/main" id="{DC290B39-2C38-B135-1CC3-59E11D9AEA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000" y="249830"/>
            <a:ext cx="5396345" cy="4643840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1AD8027F-E0B9-9265-7B63-CC9BC8E8DD0A}"/>
              </a:ext>
            </a:extLst>
          </p:cNvPr>
          <p:cNvSpPr txBox="1"/>
          <p:nvPr/>
        </p:nvSpPr>
        <p:spPr>
          <a:xfrm>
            <a:off x="252000" y="4709004"/>
            <a:ext cx="2781300" cy="1846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600">
                <a:solidFill>
                  <a:schemeClr val="bg1"/>
                </a:solidFill>
                <a:latin typeface="Verdana"/>
                <a:ea typeface="Verdana"/>
              </a:rPr>
              <a:t>©August Christensen</a:t>
            </a:r>
            <a:endParaRPr lang="nb-NO"/>
          </a:p>
        </p:txBody>
      </p:sp>
      <p:sp>
        <p:nvSpPr>
          <p:cNvPr id="7" name="Plassholder for innhold 1">
            <a:extLst>
              <a:ext uri="{FF2B5EF4-FFF2-40B4-BE49-F238E27FC236}">
                <a16:creationId xmlns:a16="http://schemas.microsoft.com/office/drawing/2014/main" id="{242CE055-B355-E590-F29F-9BD3ABDC4444}"/>
              </a:ext>
            </a:extLst>
          </p:cNvPr>
          <p:cNvSpPr txBox="1">
            <a:spLocks/>
          </p:cNvSpPr>
          <p:nvPr/>
        </p:nvSpPr>
        <p:spPr>
          <a:xfrm>
            <a:off x="5956340" y="1304140"/>
            <a:ext cx="2584385" cy="4221949"/>
          </a:xfrm>
          <a:prstGeom prst="rect">
            <a:avLst/>
          </a:prstGeom>
        </p:spPr>
        <p:txBody>
          <a:bodyPr lIns="0" tIns="0" rIns="0" bIns="0" anchor="t"/>
          <a:lstStyle>
            <a:lvl1pPr marL="182563" indent="-182563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 sz="2000" kern="120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1pPr>
            <a:lvl2pPr marL="444500" indent="-261938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Lucida Grande" charset="0"/>
              <a:buChar char="-"/>
              <a:defRPr kern="120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2pPr>
            <a:lvl3pPr marL="715963" indent="-271463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Lucida Grande" charset="0"/>
              <a:buChar char="-"/>
              <a:defRPr sz="1600" kern="120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3pPr>
            <a:lvl4pPr marL="985838" indent="-269875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Lucida Grande" charset="0"/>
              <a:buChar char="-"/>
              <a:defRPr sz="1400" kern="120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4pPr>
            <a:lvl5pPr marL="1255713" indent="-269875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Lucida Grande" charset="0"/>
              <a:buChar char="-"/>
              <a:defRPr sz="1200" kern="120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b-N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NMS har hatt få utsendinger i Japan de siste årene. Dette er heldigvis i endring og nye misjonærer forbereder seg til tjeneste der fra  høsten 2024.</a:t>
            </a:r>
          </a:p>
        </p:txBody>
      </p:sp>
    </p:spTree>
    <p:extLst>
      <p:ext uri="{BB962C8B-B14F-4D97-AF65-F5344CB8AC3E}">
        <p14:creationId xmlns:p14="http://schemas.microsoft.com/office/powerpoint/2010/main" val="2635000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422F9B46-D75F-8EFF-35D8-1252681C2035}"/>
              </a:ext>
            </a:extLst>
          </p:cNvPr>
          <p:cNvSpPr txBox="1"/>
          <p:nvPr/>
        </p:nvSpPr>
        <p:spPr>
          <a:xfrm>
            <a:off x="597310" y="2965502"/>
            <a:ext cx="7956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nms.no/</a:t>
            </a:r>
            <a:r>
              <a:rPr lang="nb-NO" sz="400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finndinmenighet</a:t>
            </a:r>
            <a:endParaRPr lang="nb-NO" sz="40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5744E474-9804-BA3E-9B63-6247846220D8}"/>
              </a:ext>
            </a:extLst>
          </p:cNvPr>
          <p:cNvSpPr txBox="1"/>
          <p:nvPr/>
        </p:nvSpPr>
        <p:spPr>
          <a:xfrm>
            <a:off x="243348" y="1623636"/>
            <a:ext cx="8635181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  <a:latin typeface="Verdana"/>
                <a:ea typeface="Verdana"/>
              </a:rPr>
              <a:t>Finn historier, blogg og mer informasjon </a:t>
            </a:r>
            <a:br>
              <a:rPr lang="nb-NO" sz="2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b-NO" sz="2800" dirty="0">
                <a:solidFill>
                  <a:schemeClr val="bg1"/>
                </a:solidFill>
                <a:latin typeface="Verdana"/>
                <a:ea typeface="Verdana"/>
              </a:rPr>
              <a:t>om menigheten sitt misjonsprosjekt her:</a:t>
            </a:r>
          </a:p>
        </p:txBody>
      </p:sp>
    </p:spTree>
    <p:extLst>
      <p:ext uri="{BB962C8B-B14F-4D97-AF65-F5344CB8AC3E}">
        <p14:creationId xmlns:p14="http://schemas.microsoft.com/office/powerpoint/2010/main" val="689800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48D8D5CF-3C03-FCE1-0438-3DC717AAAC3A}"/>
              </a:ext>
            </a:extLst>
          </p:cNvPr>
          <p:cNvSpPr txBox="1"/>
          <p:nvPr/>
        </p:nvSpPr>
        <p:spPr>
          <a:xfrm>
            <a:off x="250722" y="1259606"/>
            <a:ext cx="8649929" cy="26161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sz="2600" dirty="0">
                <a:solidFill>
                  <a:schemeClr val="bg1"/>
                </a:solidFill>
                <a:latin typeface="Verdana"/>
                <a:ea typeface="Verdana"/>
              </a:rPr>
              <a:t>NMS sin visjon er</a:t>
            </a:r>
          </a:p>
          <a:p>
            <a:pPr algn="ctr"/>
            <a:endParaRPr lang="nb-NO" sz="1400" dirty="0">
              <a:solidFill>
                <a:srgbClr val="00B3E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b-NO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ctr"/>
            <a:r>
              <a:rPr lang="nb-NO" sz="2800" b="1" dirty="0">
                <a:solidFill>
                  <a:schemeClr val="bg1"/>
                </a:solidFill>
                <a:latin typeface="Verdana"/>
                <a:ea typeface="Verdana"/>
              </a:rPr>
              <a:t>EN LEVENDE KIRKE OVER HELE JORDEN</a:t>
            </a:r>
          </a:p>
          <a:p>
            <a:pPr algn="ctr"/>
            <a:endParaRPr lang="nb-NO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b-NO" sz="2600" dirty="0">
                <a:solidFill>
                  <a:schemeClr val="bg1"/>
                </a:solidFill>
                <a:latin typeface="Verdana"/>
                <a:ea typeface="Verdana"/>
              </a:rPr>
              <a:t>TAKK for at du er med og bidrar til det!</a:t>
            </a:r>
          </a:p>
          <a:p>
            <a:pPr algn="ctr"/>
            <a:endParaRPr lang="nb-NO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CF77DC7D-428A-C310-1825-194ACDA0F74D}"/>
              </a:ext>
            </a:extLst>
          </p:cNvPr>
          <p:cNvGrpSpPr/>
          <p:nvPr/>
        </p:nvGrpSpPr>
        <p:grpSpPr>
          <a:xfrm>
            <a:off x="2690018" y="3882557"/>
            <a:ext cx="3916584" cy="661865"/>
            <a:chOff x="4210457" y="4070004"/>
            <a:chExt cx="3916584" cy="661865"/>
          </a:xfrm>
        </p:grpSpPr>
        <p:pic>
          <p:nvPicPr>
            <p:cNvPr id="6" name="Bilde 5">
              <a:extLst>
                <a:ext uri="{FF2B5EF4-FFF2-40B4-BE49-F238E27FC236}">
                  <a16:creationId xmlns:a16="http://schemas.microsoft.com/office/drawing/2014/main" id="{1C24D182-D84C-182A-8DF3-7060D8F1F3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10457" y="4070004"/>
              <a:ext cx="612000" cy="612000"/>
            </a:xfrm>
            <a:prstGeom prst="rect">
              <a:avLst/>
            </a:prstGeom>
          </p:spPr>
        </p:pic>
        <p:pic>
          <p:nvPicPr>
            <p:cNvPr id="11" name="Bilde 10">
              <a:extLst>
                <a:ext uri="{FF2B5EF4-FFF2-40B4-BE49-F238E27FC236}">
                  <a16:creationId xmlns:a16="http://schemas.microsoft.com/office/drawing/2014/main" id="{3FA6A12E-2348-7B95-A934-61D7876EF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59347" y="4074402"/>
              <a:ext cx="1047600" cy="657467"/>
            </a:xfrm>
            <a:prstGeom prst="rect">
              <a:avLst/>
            </a:prstGeom>
          </p:spPr>
        </p:pic>
        <p:pic>
          <p:nvPicPr>
            <p:cNvPr id="12" name="Bilde 11">
              <a:extLst>
                <a:ext uri="{FF2B5EF4-FFF2-40B4-BE49-F238E27FC236}">
                  <a16:creationId xmlns:a16="http://schemas.microsoft.com/office/drawing/2014/main" id="{0A17FA49-BC0A-10AC-B739-E65F97C2BC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31841" y="4074402"/>
              <a:ext cx="1047600" cy="657467"/>
            </a:xfrm>
            <a:prstGeom prst="rect">
              <a:avLst/>
            </a:prstGeom>
          </p:spPr>
        </p:pic>
        <p:pic>
          <p:nvPicPr>
            <p:cNvPr id="13" name="Bilde 12">
              <a:extLst>
                <a:ext uri="{FF2B5EF4-FFF2-40B4-BE49-F238E27FC236}">
                  <a16:creationId xmlns:a16="http://schemas.microsoft.com/office/drawing/2014/main" id="{F45FA998-9928-5B25-7835-BFD3DD71B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79441" y="4074402"/>
              <a:ext cx="1047600" cy="6574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077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ssholder for bilde 7" descr="Et bilde som inneholder tre, utendørs, konstruksjon, tåke&#10;&#10;Automatisk generert beskrivelse">
            <a:extLst>
              <a:ext uri="{FF2B5EF4-FFF2-40B4-BE49-F238E27FC236}">
                <a16:creationId xmlns:a16="http://schemas.microsoft.com/office/drawing/2014/main" id="{249D6EC4-3907-5D3F-E131-9DDCDEBB285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B9A790A4-A937-CCE8-FC0F-F4F8D09FBC38}"/>
              </a:ext>
            </a:extLst>
          </p:cNvPr>
          <p:cNvSpPr txBox="1"/>
          <p:nvPr/>
        </p:nvSpPr>
        <p:spPr>
          <a:xfrm>
            <a:off x="6963000" y="4708769"/>
            <a:ext cx="1851101" cy="1846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nb-NO" sz="600">
                <a:solidFill>
                  <a:schemeClr val="bg1"/>
                </a:solidFill>
                <a:latin typeface="Verdana"/>
                <a:ea typeface="Verdana"/>
              </a:rPr>
              <a:t>©Jone </a:t>
            </a:r>
            <a:r>
              <a:rPr lang="nb-NO" sz="600" err="1">
                <a:solidFill>
                  <a:schemeClr val="bg1"/>
                </a:solidFill>
                <a:latin typeface="Verdana"/>
                <a:ea typeface="Verdana"/>
              </a:rPr>
              <a:t>Unlayao</a:t>
            </a:r>
            <a:r>
              <a:rPr lang="nb-NO" sz="600">
                <a:solidFill>
                  <a:schemeClr val="bg1"/>
                </a:solidFill>
                <a:latin typeface="Verdana"/>
                <a:ea typeface="Verdana"/>
              </a:rPr>
              <a:t> Slettebø-Knudsen </a:t>
            </a:r>
            <a:endParaRPr lang="nb-NO" sz="6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591F8C35-BC20-9E90-3688-82D0F780F2BE}"/>
              </a:ext>
            </a:extLst>
          </p:cNvPr>
          <p:cNvSpPr txBox="1"/>
          <p:nvPr/>
        </p:nvSpPr>
        <p:spPr>
          <a:xfrm>
            <a:off x="1169363" y="1002090"/>
            <a:ext cx="3785732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n-NO" sz="3200" b="1" dirty="0">
                <a:solidFill>
                  <a:schemeClr val="bg1"/>
                </a:solidFill>
                <a:latin typeface="Verdana"/>
                <a:ea typeface="Verdana"/>
              </a:rPr>
              <a:t>SAMMEN </a:t>
            </a:r>
            <a:endParaRPr lang="nn-NO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n-NO" sz="3200" b="1" i="1" dirty="0" err="1">
                <a:solidFill>
                  <a:schemeClr val="bg1"/>
                </a:solidFill>
                <a:latin typeface="Verdana"/>
                <a:ea typeface="Verdana"/>
              </a:rPr>
              <a:t>forandrer</a:t>
            </a:r>
            <a:r>
              <a:rPr lang="nn-NO" sz="3200" b="1" i="1" dirty="0">
                <a:solidFill>
                  <a:schemeClr val="bg1"/>
                </a:solidFill>
                <a:latin typeface="Verdana"/>
                <a:ea typeface="Verdana"/>
              </a:rPr>
              <a:t> </a:t>
            </a:r>
            <a:br>
              <a:rPr lang="nn-NO" sz="3200" b="1" i="1" dirty="0">
                <a:solidFill>
                  <a:schemeClr val="bg1"/>
                </a:solidFill>
                <a:latin typeface="Verdana"/>
                <a:ea typeface="Verdana"/>
              </a:rPr>
            </a:br>
            <a:r>
              <a:rPr lang="nn-NO" sz="3200" b="1" dirty="0">
                <a:solidFill>
                  <a:schemeClr val="bg1"/>
                </a:solidFill>
                <a:latin typeface="Verdana"/>
                <a:ea typeface="Verdana"/>
              </a:rPr>
              <a:t>VI</a:t>
            </a:r>
            <a:r>
              <a:rPr lang="nn-NO" sz="3200" b="1" i="1" dirty="0">
                <a:solidFill>
                  <a:schemeClr val="bg1"/>
                </a:solidFill>
                <a:latin typeface="Verdana"/>
                <a:ea typeface="Verdana"/>
              </a:rPr>
              <a:t> </a:t>
            </a:r>
            <a:r>
              <a:rPr lang="nn-NO" sz="3200" b="1" dirty="0">
                <a:solidFill>
                  <a:schemeClr val="bg1"/>
                </a:solidFill>
                <a:latin typeface="Verdana"/>
                <a:ea typeface="Verdana"/>
              </a:rPr>
              <a:t>VERDEN!</a:t>
            </a:r>
            <a:endParaRPr lang="nn-NO" sz="3200" b="1" i="1" dirty="0">
              <a:solidFill>
                <a:schemeClr val="bg1"/>
              </a:solidFill>
              <a:latin typeface="Verdana"/>
              <a:ea typeface="Verdana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25BBE93-2090-31AA-D066-E214A67B42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8000"/>
            <a:ext cx="606985" cy="60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10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bilde 3" descr="Et bilde som inneholder kart&#10;&#10;Automatisk generert beskrivelse">
            <a:extLst>
              <a:ext uri="{FF2B5EF4-FFF2-40B4-BE49-F238E27FC236}">
                <a16:creationId xmlns:a16="http://schemas.microsoft.com/office/drawing/2014/main" id="{9F348958-D10F-4D82-B8FE-F18D86B3D73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F2BBE485-CBBB-4F75-8AED-5D02450A018D}"/>
              </a:ext>
            </a:extLst>
          </p:cNvPr>
          <p:cNvSpPr/>
          <p:nvPr/>
        </p:nvSpPr>
        <p:spPr>
          <a:xfrm>
            <a:off x="7099565" y="2571143"/>
            <a:ext cx="262394" cy="262394"/>
          </a:xfrm>
          <a:prstGeom prst="ellipse">
            <a:avLst/>
          </a:prstGeom>
          <a:solidFill>
            <a:schemeClr val="bg1">
              <a:alpha val="80000"/>
            </a:schemeClr>
          </a:solidFill>
          <a:ln w="254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533243B8-5C90-45DC-A459-55FE4BE4FA38}"/>
              </a:ext>
            </a:extLst>
          </p:cNvPr>
          <p:cNvSpPr txBox="1"/>
          <p:nvPr/>
        </p:nvSpPr>
        <p:spPr>
          <a:xfrm>
            <a:off x="5327009" y="1994454"/>
            <a:ext cx="2817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JAPAN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EA1A5C34-D88D-4557-9E3F-01CB370793B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8000"/>
            <a:ext cx="606985" cy="60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821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konstruksjon, kapell, innendørs, alter&#10;&#10;Automatisk generert beskrivelse">
            <a:extLst>
              <a:ext uri="{FF2B5EF4-FFF2-40B4-BE49-F238E27FC236}">
                <a16:creationId xmlns:a16="http://schemas.microsoft.com/office/drawing/2014/main" id="{5AFBBC66-4A15-EB12-E3F0-A529FD1160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491"/>
          <a:stretch/>
        </p:blipFill>
        <p:spPr>
          <a:xfrm>
            <a:off x="246533" y="244083"/>
            <a:ext cx="3857262" cy="4655334"/>
          </a:xfrm>
          <a:prstGeom prst="rect">
            <a:avLst/>
          </a:prstGeom>
        </p:spPr>
      </p:pic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4BD77F52-9B8E-692B-F80B-9E9E9F65FCB2}"/>
              </a:ext>
            </a:extLst>
          </p:cNvPr>
          <p:cNvSpPr txBox="1">
            <a:spLocks/>
          </p:cNvSpPr>
          <p:nvPr/>
        </p:nvSpPr>
        <p:spPr>
          <a:xfrm>
            <a:off x="4572000" y="1080000"/>
            <a:ext cx="4262651" cy="3939056"/>
          </a:xfrm>
          <a:prstGeom prst="rect">
            <a:avLst/>
          </a:prstGeom>
        </p:spPr>
        <p:txBody>
          <a:bodyPr lIns="0" tIns="0" rIns="0" bIns="0" anchor="t"/>
          <a:lstStyle>
            <a:lvl1pPr marL="182563" indent="-182563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 sz="2000" kern="120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1pPr>
            <a:lvl2pPr marL="444500" indent="-261938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Lucida Grande" charset="0"/>
              <a:buChar char="-"/>
              <a:defRPr kern="120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2pPr>
            <a:lvl3pPr marL="715963" indent="-271463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Lucida Grande" charset="0"/>
              <a:buChar char="-"/>
              <a:defRPr sz="1600" kern="120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3pPr>
            <a:lvl4pPr marL="985838" indent="-269875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Lucida Grande" charset="0"/>
              <a:buChar char="-"/>
              <a:defRPr sz="1400" kern="120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4pPr>
            <a:lvl5pPr marL="1255713" indent="-269875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Lucida Grande" charset="0"/>
              <a:buChar char="-"/>
              <a:defRPr sz="1200" kern="120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b-NO" b="1" dirty="0"/>
              <a:t>DETTE ER VI MED PÅ:</a:t>
            </a:r>
          </a:p>
          <a:p>
            <a:pPr marL="182245" indent="-182245"/>
            <a:r>
              <a:rPr lang="nb-NO" dirty="0">
                <a:latin typeface="Verdana"/>
                <a:ea typeface="Verdana"/>
              </a:rPr>
              <a:t>Teologisk utdanning av kirkelige medarbeidere</a:t>
            </a:r>
          </a:p>
          <a:p>
            <a:pPr marL="182245" indent="-182245"/>
            <a:r>
              <a:rPr lang="nb-NO" dirty="0">
                <a:latin typeface="Verdana"/>
                <a:ea typeface="Verdana"/>
              </a:rPr>
              <a:t>Sjelesorg og undervisning </a:t>
            </a:r>
            <a:br>
              <a:rPr lang="nb-NO" dirty="0">
                <a:latin typeface="Verdana"/>
                <a:ea typeface="Verdana"/>
              </a:rPr>
            </a:br>
            <a:r>
              <a:rPr lang="nb-NO" dirty="0">
                <a:latin typeface="Verdana"/>
                <a:ea typeface="Verdana"/>
              </a:rPr>
              <a:t>for mennesker i møte </a:t>
            </a:r>
            <a:br>
              <a:rPr lang="nb-NO" dirty="0">
                <a:latin typeface="Verdana"/>
                <a:ea typeface="Verdana"/>
              </a:rPr>
            </a:br>
            <a:r>
              <a:rPr lang="nb-NO" dirty="0">
                <a:latin typeface="Verdana"/>
                <a:ea typeface="Verdana"/>
              </a:rPr>
              <a:t>med alderdom</a:t>
            </a:r>
          </a:p>
          <a:p>
            <a:pPr marL="182245" indent="-182245"/>
            <a:r>
              <a:rPr lang="nb-NO" dirty="0">
                <a:latin typeface="Verdana"/>
                <a:ea typeface="Verdana"/>
              </a:rPr>
              <a:t>Undervisning rundt diakoni </a:t>
            </a:r>
            <a:br>
              <a:rPr lang="nb-NO" dirty="0">
                <a:latin typeface="Verdana"/>
                <a:ea typeface="Verdana"/>
              </a:rPr>
            </a:br>
            <a:r>
              <a:rPr lang="nb-NO" dirty="0">
                <a:latin typeface="Verdana"/>
                <a:ea typeface="Verdana"/>
              </a:rPr>
              <a:t>og utvikling av japansk diakonal identitet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05143F80-925C-AC51-216B-7B95E1F3ED00}"/>
              </a:ext>
            </a:extLst>
          </p:cNvPr>
          <p:cNvSpPr txBox="1"/>
          <p:nvPr/>
        </p:nvSpPr>
        <p:spPr>
          <a:xfrm>
            <a:off x="-50874" y="4714751"/>
            <a:ext cx="1782687" cy="1846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nb-NO" sz="600" dirty="0">
                <a:solidFill>
                  <a:schemeClr val="bg1"/>
                </a:solidFill>
                <a:latin typeface="Verdana"/>
                <a:ea typeface="Verdana"/>
              </a:rPr>
              <a:t>©Jone Unlayao Slettebø-Knudsen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34678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utendørs, himmel, konstruksjon, sky&#10;&#10;Automatisk generert beskrivelse">
            <a:extLst>
              <a:ext uri="{FF2B5EF4-FFF2-40B4-BE49-F238E27FC236}">
                <a16:creationId xmlns:a16="http://schemas.microsoft.com/office/drawing/2014/main" id="{2DAD6E6D-93A1-E88E-F1CD-00639F4980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031" y="253013"/>
            <a:ext cx="5179219" cy="4637474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05143F80-925C-AC51-216B-7B95E1F3ED00}"/>
              </a:ext>
            </a:extLst>
          </p:cNvPr>
          <p:cNvSpPr txBox="1"/>
          <p:nvPr/>
        </p:nvSpPr>
        <p:spPr>
          <a:xfrm>
            <a:off x="250031" y="4705821"/>
            <a:ext cx="1530839" cy="1846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600" dirty="0">
                <a:solidFill>
                  <a:schemeClr val="bg1"/>
                </a:solidFill>
                <a:latin typeface="Verdana"/>
                <a:ea typeface="Verdana"/>
              </a:rPr>
              <a:t>©Marit Mjølsneset/NMS</a:t>
            </a:r>
            <a:endParaRPr lang="nb-NO" dirty="0"/>
          </a:p>
        </p:txBody>
      </p:sp>
      <p:sp>
        <p:nvSpPr>
          <p:cNvPr id="3" name="Plassholder for innhold 1">
            <a:extLst>
              <a:ext uri="{FF2B5EF4-FFF2-40B4-BE49-F238E27FC236}">
                <a16:creationId xmlns:a16="http://schemas.microsoft.com/office/drawing/2014/main" id="{4F6AD8DC-2659-1B87-2372-A894E7A29F22}"/>
              </a:ext>
            </a:extLst>
          </p:cNvPr>
          <p:cNvSpPr txBox="1">
            <a:spLocks/>
          </p:cNvSpPr>
          <p:nvPr/>
        </p:nvSpPr>
        <p:spPr>
          <a:xfrm>
            <a:off x="5604164" y="1400174"/>
            <a:ext cx="3151909" cy="3627931"/>
          </a:xfrm>
          <a:prstGeom prst="rect">
            <a:avLst/>
          </a:prstGeom>
        </p:spPr>
        <p:txBody>
          <a:bodyPr lIns="0" tIns="0" rIns="0" bIns="0" anchor="t"/>
          <a:lstStyle>
            <a:lvl1pPr marL="182563" indent="-182563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 sz="2000" kern="120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1pPr>
            <a:lvl2pPr marL="444500" indent="-261938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Lucida Grande" charset="0"/>
              <a:buChar char="-"/>
              <a:defRPr kern="120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2pPr>
            <a:lvl3pPr marL="715963" indent="-271463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Lucida Grande" charset="0"/>
              <a:buChar char="-"/>
              <a:defRPr sz="1600" kern="120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3pPr>
            <a:lvl4pPr marL="985838" indent="-269875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Lucida Grande" charset="0"/>
              <a:buChar char="-"/>
              <a:defRPr sz="1400" kern="120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4pPr>
            <a:lvl5pPr marL="1255713" indent="-269875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Lucida Grande" charset="0"/>
              <a:buChar char="-"/>
              <a:defRPr sz="1200" kern="120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NMS samarbeider med </a:t>
            </a:r>
            <a:r>
              <a:rPr lang="nb-NO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Kinki</a:t>
            </a:r>
            <a:r>
              <a:rPr lang="nb-N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evangelisk-lutherske kirke (KELC).</a:t>
            </a:r>
            <a:endParaRPr lang="nb-NO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charset="0"/>
              <a:buNone/>
            </a:pPr>
            <a:r>
              <a:rPr lang="nb-N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En minoritetskirke med 2600 medlemmer fordelt på </a:t>
            </a:r>
            <a:br>
              <a:rPr lang="nb-N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</a:br>
            <a:r>
              <a:rPr lang="nb-N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29 menigheter med bare 14 prester.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061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møbler, tre, bord, helligdom&#10;&#10;Automatisk generert beskrivelse">
            <a:extLst>
              <a:ext uri="{FF2B5EF4-FFF2-40B4-BE49-F238E27FC236}">
                <a16:creationId xmlns:a16="http://schemas.microsoft.com/office/drawing/2014/main" id="{185D3422-F36B-FFD6-2246-0DFD0CC662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382" y="244083"/>
            <a:ext cx="4683909" cy="4643109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05143F80-925C-AC51-216B-7B95E1F3ED00}"/>
              </a:ext>
            </a:extLst>
          </p:cNvPr>
          <p:cNvSpPr txBox="1"/>
          <p:nvPr/>
        </p:nvSpPr>
        <p:spPr>
          <a:xfrm>
            <a:off x="169904" y="4714751"/>
            <a:ext cx="1530839" cy="1846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nb-NO" sz="600">
                <a:solidFill>
                  <a:schemeClr val="bg1"/>
                </a:solidFill>
                <a:latin typeface="Verdana"/>
                <a:ea typeface="Verdana"/>
              </a:rPr>
              <a:t>©Jone Unlayao Slettebø-Knudsen</a:t>
            </a:r>
            <a:endParaRPr lang="nb-NO"/>
          </a:p>
        </p:txBody>
      </p:sp>
      <p:sp>
        <p:nvSpPr>
          <p:cNvPr id="3" name="Plassholder for innhold 1">
            <a:extLst>
              <a:ext uri="{FF2B5EF4-FFF2-40B4-BE49-F238E27FC236}">
                <a16:creationId xmlns:a16="http://schemas.microsoft.com/office/drawing/2014/main" id="{4F6AD8DC-2659-1B87-2372-A894E7A29F22}"/>
              </a:ext>
            </a:extLst>
          </p:cNvPr>
          <p:cNvSpPr txBox="1">
            <a:spLocks/>
          </p:cNvSpPr>
          <p:nvPr/>
        </p:nvSpPr>
        <p:spPr>
          <a:xfrm>
            <a:off x="5181600" y="858978"/>
            <a:ext cx="3721018" cy="3948106"/>
          </a:xfrm>
          <a:prstGeom prst="rect">
            <a:avLst/>
          </a:prstGeom>
        </p:spPr>
        <p:txBody>
          <a:bodyPr lIns="0" tIns="0" rIns="0" bIns="0" anchor="t"/>
          <a:lstStyle>
            <a:lvl1pPr marL="182563" indent="-182563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 sz="2000" kern="120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1pPr>
            <a:lvl2pPr marL="444500" indent="-261938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Lucida Grande" charset="0"/>
              <a:buChar char="-"/>
              <a:defRPr kern="120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2pPr>
            <a:lvl3pPr marL="715963" indent="-271463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Lucida Grande" charset="0"/>
              <a:buChar char="-"/>
              <a:defRPr sz="1600" kern="120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3pPr>
            <a:lvl4pPr marL="985838" indent="-269875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Lucida Grande" charset="0"/>
              <a:buChar char="-"/>
              <a:defRPr sz="1400" kern="120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4pPr>
            <a:lvl5pPr marL="1255713" indent="-269875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Lucida Grande" charset="0"/>
              <a:buChar char="-"/>
              <a:defRPr sz="1200" kern="120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n-NO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Det har blitt </a:t>
            </a:r>
            <a:br>
              <a:rPr lang="nn-NO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n-NO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drevet misjon i </a:t>
            </a:r>
            <a:br>
              <a:rPr lang="nn-NO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n-NO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Japan i 500 år, </a:t>
            </a: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</a:rPr>
              <a:t>men </a:t>
            </a:r>
            <a:br>
              <a:rPr lang="nn-NO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n-NO" dirty="0" err="1">
                <a:latin typeface="Verdana" panose="020B0604030504040204" pitchFamily="34" charset="0"/>
                <a:ea typeface="Verdana" panose="020B0604030504040204" pitchFamily="34" charset="0"/>
              </a:rPr>
              <a:t>bare</a:t>
            </a: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</a:rPr>
              <a:t> 2% av </a:t>
            </a:r>
            <a:r>
              <a:rPr lang="nn-NO" dirty="0" err="1">
                <a:latin typeface="Verdana" panose="020B0604030504040204" pitchFamily="34" charset="0"/>
                <a:ea typeface="Verdana" panose="020B0604030504040204" pitchFamily="34" charset="0"/>
              </a:rPr>
              <a:t>befolkningen</a:t>
            </a: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</a:rPr>
              <a:t> identifiserer seg som kristne. </a:t>
            </a:r>
          </a:p>
          <a:p>
            <a:pPr marL="0" indent="0">
              <a:buFont typeface="Arial" charset="0"/>
              <a:buNone/>
            </a:pPr>
            <a:r>
              <a:rPr lang="nn-NO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Kristendommen er derfor </a:t>
            </a:r>
            <a:br>
              <a:rPr lang="nn-NO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n-NO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en minoritet i et land </a:t>
            </a:r>
            <a:br>
              <a:rPr lang="nn-NO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n-NO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sterkt preget av sekularisering samt </a:t>
            </a:r>
            <a:br>
              <a:rPr lang="nn-NO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n-NO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kulturell buddhisme og shintoisme.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229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ssholder for bilde 8" descr="Et bilde som inneholder klær, innendørs, person, Læring&#10;&#10;Automatisk generert beskrivelse">
            <a:extLst>
              <a:ext uri="{FF2B5EF4-FFF2-40B4-BE49-F238E27FC236}">
                <a16:creationId xmlns:a16="http://schemas.microsoft.com/office/drawing/2014/main" id="{1FF9A2B6-4990-F0EE-93D6-C6370848707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679326FE-50DF-C9B4-E9BB-8F0A00888AE7}"/>
              </a:ext>
            </a:extLst>
          </p:cNvPr>
          <p:cNvSpPr/>
          <p:nvPr/>
        </p:nvSpPr>
        <p:spPr>
          <a:xfrm>
            <a:off x="689328" y="690490"/>
            <a:ext cx="3882672" cy="3762520"/>
          </a:xfrm>
          <a:prstGeom prst="ellipse">
            <a:avLst/>
          </a:prstGeom>
          <a:solidFill>
            <a:srgbClr val="02587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07B5303E-1AE8-C8EE-6B76-5CF88CFC52E3}"/>
              </a:ext>
            </a:extLst>
          </p:cNvPr>
          <p:cNvSpPr txBox="1"/>
          <p:nvPr/>
        </p:nvSpPr>
        <p:spPr>
          <a:xfrm>
            <a:off x="828030" y="1761280"/>
            <a:ext cx="3556932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Verdana"/>
              </a:rPr>
              <a:t>Majoriteten av kirken </a:t>
            </a:r>
            <a:br>
              <a:rPr kumimoji="0" lang="nb-NO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Verdana"/>
              </a:rPr>
            </a:br>
            <a:r>
              <a:rPr kumimoji="0" lang="nb-NO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Verdana"/>
              </a:rPr>
              <a:t>sine medlemmer er kvinner over 70 år. Derfor er mye </a:t>
            </a:r>
            <a:br>
              <a:rPr kumimoji="0" lang="nb-NO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Verdana"/>
              </a:rPr>
            </a:br>
            <a:r>
              <a:rPr kumimoji="0" lang="nb-NO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Verdana"/>
              </a:rPr>
              <a:t>av arbeidet rettet mot livsmestring i møte </a:t>
            </a:r>
            <a:br>
              <a:rPr kumimoji="0" lang="nb-NO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Verdana"/>
              </a:rPr>
            </a:br>
            <a:r>
              <a:rPr kumimoji="0" lang="nb-NO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Verdana"/>
              </a:rPr>
              <a:t>med alderdom.</a:t>
            </a:r>
            <a:endParaRPr kumimoji="0" lang="nb-NO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8CBE507E-ED0F-420E-D968-3702FDE92F1A}"/>
              </a:ext>
            </a:extLst>
          </p:cNvPr>
          <p:cNvSpPr txBox="1"/>
          <p:nvPr/>
        </p:nvSpPr>
        <p:spPr>
          <a:xfrm>
            <a:off x="7720414" y="4625060"/>
            <a:ext cx="1423586" cy="1846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600">
                <a:solidFill>
                  <a:schemeClr val="bg1"/>
                </a:solidFill>
                <a:latin typeface="Verdana"/>
                <a:ea typeface="Verdana"/>
              </a:rPr>
              <a:t>©Marit Mjølsneset/NMS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4520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møbler, innendørs, gulv, midtgang&#10;&#10;Automatisk generert beskrivelse">
            <a:extLst>
              <a:ext uri="{FF2B5EF4-FFF2-40B4-BE49-F238E27FC236}">
                <a16:creationId xmlns:a16="http://schemas.microsoft.com/office/drawing/2014/main" id="{EA053400-7340-636F-B9F7-7EF1FEB51B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3"/>
          <a:stretch/>
        </p:blipFill>
        <p:spPr>
          <a:xfrm>
            <a:off x="3122862" y="242455"/>
            <a:ext cx="5775635" cy="4658436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05143F80-925C-AC51-216B-7B95E1F3ED00}"/>
              </a:ext>
            </a:extLst>
          </p:cNvPr>
          <p:cNvSpPr txBox="1"/>
          <p:nvPr/>
        </p:nvSpPr>
        <p:spPr>
          <a:xfrm>
            <a:off x="7367658" y="4667736"/>
            <a:ext cx="1530839" cy="1846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nb-NO" sz="600">
                <a:solidFill>
                  <a:schemeClr val="bg1"/>
                </a:solidFill>
                <a:latin typeface="Verdana"/>
                <a:ea typeface="Verdana"/>
              </a:rPr>
              <a:t>©Jone Unlayao Slettebø-Knudsen</a:t>
            </a:r>
            <a:endParaRPr lang="nb-NO"/>
          </a:p>
        </p:txBody>
      </p:sp>
      <p:sp>
        <p:nvSpPr>
          <p:cNvPr id="5" name="Plassholder for innhold 1">
            <a:extLst>
              <a:ext uri="{FF2B5EF4-FFF2-40B4-BE49-F238E27FC236}">
                <a16:creationId xmlns:a16="http://schemas.microsoft.com/office/drawing/2014/main" id="{70B78F66-752D-70A4-BCB6-FB08DD64DAFA}"/>
              </a:ext>
            </a:extLst>
          </p:cNvPr>
          <p:cNvSpPr txBox="1">
            <a:spLocks/>
          </p:cNvSpPr>
          <p:nvPr/>
        </p:nvSpPr>
        <p:spPr>
          <a:xfrm>
            <a:off x="540000" y="1341416"/>
            <a:ext cx="2411663" cy="2460667"/>
          </a:xfrm>
          <a:prstGeom prst="rect">
            <a:avLst/>
          </a:prstGeom>
        </p:spPr>
        <p:txBody>
          <a:bodyPr lIns="0" tIns="0" rIns="0" bIns="0" anchor="t"/>
          <a:lstStyle>
            <a:lvl1pPr marL="182563" indent="-182563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 sz="2000" kern="1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defRPr>
            </a:lvl1pPr>
            <a:lvl2pPr marL="444500" indent="-261938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Lucida Grande" charset="0"/>
              <a:buChar char="-"/>
              <a:defRPr kern="1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defRPr>
            </a:lvl2pPr>
            <a:lvl3pPr marL="715963" indent="-271463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Lucida Grande" charset="0"/>
              <a:buChar char="-"/>
              <a:defRPr sz="1600" kern="1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defRPr>
            </a:lvl3pPr>
            <a:lvl4pPr marL="985838" indent="-269875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Lucida Grande" charset="0"/>
              <a:buChar char="-"/>
              <a:defRPr sz="1400" kern="1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defRPr>
            </a:lvl4pPr>
            <a:lvl5pPr marL="1255713" indent="-269875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Lucida Grande" charset="0"/>
              <a:buChar char="-"/>
              <a:defRPr sz="1200" kern="1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dirty="0">
                <a:effectLst/>
              </a:rPr>
              <a:t>Mange menigheter står uten fast prest, likevel klarer kirken </a:t>
            </a:r>
            <a:br>
              <a:rPr lang="nb-NO" dirty="0">
                <a:effectLst/>
              </a:rPr>
            </a:br>
            <a:r>
              <a:rPr lang="nb-NO" dirty="0">
                <a:effectLst/>
              </a:rPr>
              <a:t>å opprettholde aktivitet i de fleste menighetene. </a:t>
            </a: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172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klær, person, innendørs, mann&#10;&#10;Automatisk generert beskrivelse">
            <a:extLst>
              <a:ext uri="{FF2B5EF4-FFF2-40B4-BE49-F238E27FC236}">
                <a16:creationId xmlns:a16="http://schemas.microsoft.com/office/drawing/2014/main" id="{390E612F-388E-1C4E-5FD6-87566C892D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599" y="248585"/>
            <a:ext cx="5388777" cy="4646330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A1C9EE45-76FC-CD79-414A-83F72FC2CB44}"/>
              </a:ext>
            </a:extLst>
          </p:cNvPr>
          <p:cNvSpPr txBox="1"/>
          <p:nvPr/>
        </p:nvSpPr>
        <p:spPr>
          <a:xfrm>
            <a:off x="4476758" y="4717393"/>
            <a:ext cx="2781300" cy="1846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600" dirty="0">
                <a:solidFill>
                  <a:schemeClr val="bg1"/>
                </a:solidFill>
                <a:latin typeface="Verdana"/>
                <a:ea typeface="Verdana"/>
              </a:rPr>
              <a:t>©Marit Mjølsneset/NMS</a:t>
            </a:r>
            <a:endParaRPr lang="nb-NO" dirty="0"/>
          </a:p>
        </p:txBody>
      </p:sp>
      <p:sp>
        <p:nvSpPr>
          <p:cNvPr id="7" name="Plassholder for innhold 1">
            <a:extLst>
              <a:ext uri="{FF2B5EF4-FFF2-40B4-BE49-F238E27FC236}">
                <a16:creationId xmlns:a16="http://schemas.microsoft.com/office/drawing/2014/main" id="{E963BC52-1C01-60A8-9C38-55FE0BC3461B}"/>
              </a:ext>
            </a:extLst>
          </p:cNvPr>
          <p:cNvSpPr txBox="1">
            <a:spLocks/>
          </p:cNvSpPr>
          <p:nvPr/>
        </p:nvSpPr>
        <p:spPr>
          <a:xfrm>
            <a:off x="5979594" y="873679"/>
            <a:ext cx="2556927" cy="2950951"/>
          </a:xfrm>
          <a:prstGeom prst="rect">
            <a:avLst/>
          </a:prstGeom>
        </p:spPr>
        <p:txBody>
          <a:bodyPr lIns="0" tIns="0" rIns="0" bIns="0" anchor="t"/>
          <a:lstStyle>
            <a:lvl1pPr marL="182563" indent="-182563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 sz="2000" kern="1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defRPr>
            </a:lvl1pPr>
            <a:lvl2pPr marL="444500" indent="-261938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Lucida Grande" charset="0"/>
              <a:buChar char="-"/>
              <a:defRPr kern="1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defRPr>
            </a:lvl2pPr>
            <a:lvl3pPr marL="715963" indent="-271463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Lucida Grande" charset="0"/>
              <a:buChar char="-"/>
              <a:defRPr sz="1600" kern="1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defRPr>
            </a:lvl3pPr>
            <a:lvl4pPr marL="985838" indent="-269875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Lucida Grande" charset="0"/>
              <a:buChar char="-"/>
              <a:defRPr sz="1400" kern="1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defRPr>
            </a:lvl4pPr>
            <a:lvl5pPr marL="1255713" indent="-269875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Lucida Grande" charset="0"/>
              <a:buChar char="-"/>
              <a:defRPr sz="1200" kern="1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dirty="0">
                <a:effectLst/>
              </a:rPr>
              <a:t>Ved å bidra i utdanning av prester og andre kirkelige ansatte i KELC, er man med på å bevare tro</a:t>
            </a:r>
            <a:r>
              <a:rPr lang="nb-NO" dirty="0">
                <a:solidFill>
                  <a:srgbClr val="FF0000"/>
                </a:solidFill>
                <a:effectLst/>
              </a:rPr>
              <a:t> </a:t>
            </a:r>
            <a:r>
              <a:rPr lang="nb-NO" dirty="0">
                <a:effectLst/>
              </a:rPr>
              <a:t>samt dele evangeliet med nye mennesker i allerede etablerte menigheter. </a:t>
            </a:r>
            <a:br>
              <a:rPr lang="nb-NO" dirty="0">
                <a:effectLst/>
              </a:rPr>
            </a:br>
            <a:r>
              <a:rPr lang="nb-NO" dirty="0">
                <a:effectLst/>
              </a:rPr>
              <a:t>Et viktig arbeid!</a:t>
            </a:r>
            <a:endParaRPr lang="nb-NO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955534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møbler, helligdom, Japansk arkitektur, Kinesisk arkitektur&#10;&#10;Automatisk generert beskrivelse">
            <a:extLst>
              <a:ext uri="{FF2B5EF4-FFF2-40B4-BE49-F238E27FC236}">
                <a16:creationId xmlns:a16="http://schemas.microsoft.com/office/drawing/2014/main" id="{A42C1720-315D-237D-CEAC-29900D58B7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7525" y="257176"/>
            <a:ext cx="5835650" cy="4630420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5E3DC5F0-3058-E8F0-DCA0-23B64514ABEE}"/>
              </a:ext>
            </a:extLst>
          </p:cNvPr>
          <p:cNvSpPr txBox="1"/>
          <p:nvPr/>
        </p:nvSpPr>
        <p:spPr>
          <a:xfrm>
            <a:off x="7416631" y="4667209"/>
            <a:ext cx="2298700" cy="1846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600">
                <a:solidFill>
                  <a:schemeClr val="bg1"/>
                </a:solidFill>
                <a:latin typeface="Verdana"/>
                <a:ea typeface="Verdana"/>
              </a:rPr>
              <a:t>©Jone Unlayao Slettebø-Knudsen</a:t>
            </a:r>
          </a:p>
        </p:txBody>
      </p:sp>
      <p:sp>
        <p:nvSpPr>
          <p:cNvPr id="6" name="Plassholder for innhold 1">
            <a:extLst>
              <a:ext uri="{FF2B5EF4-FFF2-40B4-BE49-F238E27FC236}">
                <a16:creationId xmlns:a16="http://schemas.microsoft.com/office/drawing/2014/main" id="{E4867139-E605-C1EF-6AC6-01A3520B9D65}"/>
              </a:ext>
            </a:extLst>
          </p:cNvPr>
          <p:cNvSpPr txBox="1">
            <a:spLocks/>
          </p:cNvSpPr>
          <p:nvPr/>
        </p:nvSpPr>
        <p:spPr>
          <a:xfrm>
            <a:off x="505103" y="1004579"/>
            <a:ext cx="2411663" cy="3083789"/>
          </a:xfrm>
          <a:prstGeom prst="rect">
            <a:avLst/>
          </a:prstGeom>
        </p:spPr>
        <p:txBody>
          <a:bodyPr lIns="0" tIns="0" rIns="0" bIns="0" anchor="t"/>
          <a:lstStyle>
            <a:lvl1pPr marL="182563" indent="-182563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 sz="2000" kern="1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defRPr>
            </a:lvl1pPr>
            <a:lvl2pPr marL="444500" indent="-261938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Lucida Grande" charset="0"/>
              <a:buChar char="-"/>
              <a:defRPr kern="1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defRPr>
            </a:lvl2pPr>
            <a:lvl3pPr marL="715963" indent="-271463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Lucida Grande" charset="0"/>
              <a:buChar char="-"/>
              <a:defRPr sz="1600" kern="1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defRPr>
            </a:lvl3pPr>
            <a:lvl4pPr marL="985838" indent="-269875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Lucida Grande" charset="0"/>
              <a:buChar char="-"/>
              <a:defRPr sz="1400" kern="1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defRPr>
            </a:lvl4pPr>
            <a:lvl5pPr marL="1255713" indent="-269875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Lucida Grande" charset="0"/>
              <a:buChar char="-"/>
              <a:defRPr sz="1200" kern="1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dirty="0">
                <a:effectLst/>
              </a:rPr>
              <a:t>KELC ønsker å utvikle sin diakonale identitet i samarbeid med NMS. </a:t>
            </a:r>
          </a:p>
          <a:p>
            <a:pPr marL="0" indent="0">
              <a:buNone/>
            </a:pPr>
            <a:r>
              <a:rPr lang="nb-NO" dirty="0">
                <a:effectLst/>
              </a:rPr>
              <a:t>Diakoni er </a:t>
            </a:r>
            <a:br>
              <a:rPr lang="nb-NO" dirty="0">
                <a:effectLst/>
              </a:rPr>
            </a:br>
            <a:r>
              <a:rPr lang="nb-NO" dirty="0">
                <a:effectLst/>
              </a:rPr>
              <a:t>et nytt og ukjent begrep blant japanere.</a:t>
            </a: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361124"/>
      </p:ext>
    </p:extLst>
  </p:cSld>
  <p:clrMapOvr>
    <a:masterClrMapping/>
  </p:clrMapOvr>
</p:sld>
</file>

<file path=ppt/theme/theme1.xml><?xml version="1.0" encoding="utf-8"?>
<a:theme xmlns:a="http://schemas.openxmlformats.org/drawingml/2006/main" name="NMS_presmal (for testing)">
  <a:themeElements>
    <a:clrScheme name="NMS">
      <a:dk1>
        <a:sysClr val="windowText" lastClr="000000"/>
      </a:dk1>
      <a:lt1>
        <a:sysClr val="window" lastClr="FFFFFF"/>
      </a:lt1>
      <a:dk2>
        <a:srgbClr val="00496A"/>
      </a:dk2>
      <a:lt2>
        <a:srgbClr val="EEECE1"/>
      </a:lt2>
      <a:accent1>
        <a:srgbClr val="00496A"/>
      </a:accent1>
      <a:accent2>
        <a:srgbClr val="00A4D9"/>
      </a:accent2>
      <a:accent3>
        <a:srgbClr val="86C9DC"/>
      </a:accent3>
      <a:accent4>
        <a:srgbClr val="299E50"/>
      </a:accent4>
      <a:accent5>
        <a:srgbClr val="451F68"/>
      </a:accent5>
      <a:accent6>
        <a:srgbClr val="DD22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Land_Menighet_mal.potx  -  Gjenopprettet" id="{FBA9C2EC-83C4-45DE-8A49-6F826F4A7D65}" vid="{4E83EAF7-3C19-4CCF-94A9-62EADDBC98F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9a97006d73e4f979775e5dd1aa4cbd9 xmlns="dd6566ac-837e-4dc9-857e-90a7f0b17f69">
      <Terms xmlns="http://schemas.microsoft.com/office/infopath/2007/PartnerControls">
        <TermInfo xmlns="http://schemas.microsoft.com/office/infopath/2007/PartnerControls">
          <TermName xmlns="http://schemas.microsoft.com/office/infopath/2007/PartnerControls">Fundraising</TermName>
          <TermId xmlns="http://schemas.microsoft.com/office/infopath/2007/PartnerControls">7d868722-a496-47d9-84c7-7e14725ed5f8</TermId>
        </TermInfo>
      </Terms>
    </m9a97006d73e4f979775e5dd1aa4cbd9>
    <Bibliotek xmlns="dd6566ac-837e-4dc9-857e-90a7f0b17f69">Grafisk</Bibliotek>
    <Mappe xmlns="dd6566ac-837e-4dc9-857e-90a7f0b17f69" xsi:nil="true"/>
    <TaxCatchAll xmlns="dd6566ac-837e-4dc9-857e-90a7f0b17f69">
      <Value>1</Value>
    </TaxCatchAl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NMS_Standard" ma:contentTypeID="0x010100A4459A2F2E85CA4BB418318082D9668A00802845C3BD5E0A4CB66A2B755632D53B" ma:contentTypeVersion="5" ma:contentTypeDescription="" ma:contentTypeScope="" ma:versionID="044ca602ad289ebe0aea4cfafc42f654">
  <xsd:schema xmlns:xsd="http://www.w3.org/2001/XMLSchema" xmlns:xs="http://www.w3.org/2001/XMLSchema" xmlns:p="http://schemas.microsoft.com/office/2006/metadata/properties" xmlns:ns2="dd6566ac-837e-4dc9-857e-90a7f0b17f69" targetNamespace="http://schemas.microsoft.com/office/2006/metadata/properties" ma:root="true" ma:fieldsID="832b647034209871c288404de86867b6" ns2:_="">
    <xsd:import namespace="dd6566ac-837e-4dc9-857e-90a7f0b17f69"/>
    <xsd:element name="properties">
      <xsd:complexType>
        <xsd:sequence>
          <xsd:element name="documentManagement">
            <xsd:complexType>
              <xsd:all>
                <xsd:element ref="ns2:Bibliotek" minOccurs="0"/>
                <xsd:element ref="ns2:Mappe" minOccurs="0"/>
                <xsd:element ref="ns2:m9a97006d73e4f979775e5dd1aa4cbd9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6566ac-837e-4dc9-857e-90a7f0b17f69" elementFormDefault="qualified">
    <xsd:import namespace="http://schemas.microsoft.com/office/2006/documentManagement/types"/>
    <xsd:import namespace="http://schemas.microsoft.com/office/infopath/2007/PartnerControls"/>
    <xsd:element name="Bibliotek" ma:index="8" nillable="true" ma:displayName="Bibliotek" ma:internalName="Bibliotek">
      <xsd:simpleType>
        <xsd:restriction base="dms:Text">
          <xsd:maxLength value="255"/>
        </xsd:restriction>
      </xsd:simpleType>
    </xsd:element>
    <xsd:element name="Mappe" ma:index="9" nillable="true" ma:displayName="Mappe" ma:internalName="Mappe">
      <xsd:simpleType>
        <xsd:restriction base="dms:Text">
          <xsd:maxLength value="255"/>
        </xsd:restriction>
      </xsd:simpleType>
    </xsd:element>
    <xsd:element name="m9a97006d73e4f979775e5dd1aa4cbd9" ma:index="10" nillable="true" ma:taxonomy="true" ma:internalName="m9a97006d73e4f979775e5dd1aa4cbd9" ma:taxonomyFieldName="Omr_x00e5_det" ma:displayName="Området" ma:default="" ma:fieldId="{69a97006-d73e-4f97-9775-e5dd1aa4cbd9}" ma:sspId="a8d0c608-4cee-403d-9b54-7651a264c8b1" ma:termSetId="23677d3e-6471-4add-a10e-4e334ed57ef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hidden="true" ma:list="{af5ef976-4965-4618-94ac-32804e2b350b}" ma:internalName="TaxCatchAll" ma:showField="CatchAllData" ma:web="fbd87a55-c1a2-4d1a-b0d2-2e90515f7e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af5ef976-4965-4618-94ac-32804e2b350b}" ma:internalName="TaxCatchAllLabel" ma:readOnly="true" ma:showField="CatchAllDataLabel" ma:web="fbd87a55-c1a2-4d1a-b0d2-2e90515f7e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a8d0c608-4cee-403d-9b54-7651a264c8b1" ContentTypeId="0x010100A4459A2F2E85CA4BB418318082D9668A" PreviousValue="false"/>
</file>

<file path=customXml/itemProps1.xml><?xml version="1.0" encoding="utf-8"?>
<ds:datastoreItem xmlns:ds="http://schemas.openxmlformats.org/officeDocument/2006/customXml" ds:itemID="{7B6F2769-7194-4217-93D3-3AF3A4742282}">
  <ds:schemaRefs>
    <ds:schemaRef ds:uri="bc8fd35f-7815-4d4b-b06a-6f0e5ea3a6c1"/>
    <ds:schemaRef ds:uri="dd6566ac-837e-4dc9-857e-90a7f0b17f69"/>
    <ds:schemaRef ds:uri="f0358dc1-3402-427f-9334-2721c38751f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E9CE84-3307-48EF-96A1-EE358F5A8B81}">
  <ds:schemaRefs>
    <ds:schemaRef ds:uri="dd6566ac-837e-4dc9-857e-90a7f0b17f6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4538DEA3-850E-4427-8A1F-C9931673DF0C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PPT_Land_Menighet_mal</Template>
  <TotalTime>29</TotalTime>
  <Words>359</Words>
  <Application>Microsoft Office PowerPoint</Application>
  <PresentationFormat>Skjermfremvisning (16:9)</PresentationFormat>
  <Paragraphs>41</Paragraphs>
  <Slides>14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20" baseType="lpstr">
      <vt:lpstr>Arial</vt:lpstr>
      <vt:lpstr>Calibri</vt:lpstr>
      <vt:lpstr>Lucida Grande</vt:lpstr>
      <vt:lpstr>Montserrat</vt:lpstr>
      <vt:lpstr>Verdana</vt:lpstr>
      <vt:lpstr>NMS_presmal (for testing)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THAILAND</dc:title>
  <dc:creator>Liv Olaug Haaland</dc:creator>
  <cp:lastModifiedBy>Liv Olaug Haaland</cp:lastModifiedBy>
  <cp:revision>5</cp:revision>
  <dcterms:created xsi:type="dcterms:W3CDTF">2021-02-11T14:40:23Z</dcterms:created>
  <dcterms:modified xsi:type="dcterms:W3CDTF">2023-08-10T10:22:02Z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mrådet">
    <vt:lpwstr>1;#Fundraising|7d868722-a496-47d9-84c7-7e14725ed5f8</vt:lpwstr>
  </property>
  <property fmtid="{D5CDD505-2E9C-101B-9397-08002B2CF9AE}" pid="3" name="lcf76f155ced4ddcb4097134ff3c332f">
    <vt:lpwstr/>
  </property>
  <property fmtid="{D5CDD505-2E9C-101B-9397-08002B2CF9AE}" pid="4" name="MediaServiceImageTags">
    <vt:lpwstr/>
  </property>
  <property fmtid="{D5CDD505-2E9C-101B-9397-08002B2CF9AE}" pid="5" name="ContentTypeId">
    <vt:lpwstr>0x010100A4459A2F2E85CA4BB418318082D9668A00802845C3BD5E0A4CB66A2B755632D53B</vt:lpwstr>
  </property>
  <property fmtid="{D5CDD505-2E9C-101B-9397-08002B2CF9AE}" pid="6" name="SharedWithUsers">
    <vt:lpwstr>816;#Jone Unlayao Slettebø-Knudsen</vt:lpwstr>
  </property>
</Properties>
</file>