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18"/>
  </p:notesMasterIdLst>
  <p:handoutMasterIdLst>
    <p:handoutMasterId r:id="rId19"/>
  </p:handoutMasterIdLst>
  <p:sldIdLst>
    <p:sldId id="289" r:id="rId6"/>
    <p:sldId id="275" r:id="rId7"/>
    <p:sldId id="311" r:id="rId8"/>
    <p:sldId id="312" r:id="rId9"/>
    <p:sldId id="318" r:id="rId10"/>
    <p:sldId id="309" r:id="rId11"/>
    <p:sldId id="313" r:id="rId12"/>
    <p:sldId id="317" r:id="rId13"/>
    <p:sldId id="315" r:id="rId14"/>
    <p:sldId id="316" r:id="rId15"/>
    <p:sldId id="321" r:id="rId16"/>
    <p:sldId id="278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90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87C"/>
    <a:srgbClr val="00B3E1"/>
    <a:srgbClr val="FFFFFF"/>
    <a:srgbClr val="512778"/>
    <a:srgbClr val="22AA5F"/>
    <a:srgbClr val="585857"/>
    <a:srgbClr val="FFE400"/>
    <a:srgbClr val="96D4E4"/>
    <a:srgbClr val="CB501A"/>
    <a:srgbClr val="ED6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0FB5A-B02F-1C4F-88D0-D4726E33C40A}" v="1" dt="2022-09-15T12:56:26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93803" autoAdjust="0"/>
  </p:normalViewPr>
  <p:slideViewPr>
    <p:cSldViewPr snapToGrid="0" snapToObjects="1">
      <p:cViewPr varScale="1">
        <p:scale>
          <a:sx n="141" d="100"/>
          <a:sy n="141" d="100"/>
        </p:scale>
        <p:origin x="960" y="132"/>
      </p:cViewPr>
      <p:guideLst>
        <p:guide orient="horz" pos="690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3143-B959-9842-A36E-4D188D3B1C40}" type="datetimeFigureOut">
              <a:t>17.03.2023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7FE4-1663-5D49-BE3D-1742A0B69A4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73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EC9E6-C854-6A4D-808A-37E72D383B27}" type="datetimeFigureOut">
              <a:t>17.03.2023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465C-F13B-4043-9DB3-F10F735FD55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82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18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7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55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74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76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84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AA9E61A-55AD-4535-A74A-D869F650F52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52000"/>
            <a:ext cx="8640000" cy="4644000"/>
          </a:xfrm>
          <a:prstGeom prst="rect">
            <a:avLst/>
          </a:prstGeom>
        </p:spPr>
      </p:pic>
      <p:pic>
        <p:nvPicPr>
          <p:cNvPr id="5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758825"/>
            <a:ext cx="19669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724"/>
            <a:ext cx="7772400" cy="812659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88262"/>
            <a:ext cx="7772400" cy="498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9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3A7AD1-5700-40A3-A25A-BFD54970D84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3966F-4902-457F-BCA2-B1EA21ED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655ABD1-9F1D-45F7-8A78-85FA6C31A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F81F407-AD3D-493D-8DB2-39CC937E106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3A402F-5B07-4EDF-B882-C05A53B7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32D1D0-3D49-4973-9C01-0B3643C96C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6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45BECB0-B8C8-4788-BB0F-3E90D5C501A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93AF25D-2E9F-4683-BB92-A7AE66C569E1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F4E81-291B-494E-94F5-63EA620B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5669E5F-D5F6-4A84-A3F3-B0BAB8A6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F265F9-5247-47FC-A046-8F7C655C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8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A2FB9A-3441-4041-8A4E-F0EC0F58701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53DF-A188-436E-BD4D-49D20B97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3168233-9FDA-4CC8-8DF8-D473B4D5E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6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8B0017E-13A1-4713-8841-E335A46AA4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794D52-7FD3-49AE-8452-3C932587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8E51B8-0069-49E4-ADCE-EBC429C882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6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FFA6B8D-4255-4CD2-9E44-09DE44289CE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02A97D7-5D25-449A-8142-A0E2E6ACDE1E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D05576-C539-4B87-B7BF-556AEDC8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40EDB73-A4F5-4775-BBCB-DBC2AF0DC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4728E9-32E0-4575-A915-6D05773F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8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FA6E5AE-CF6C-4D5E-879D-EBE70D15890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24F2D5-1463-4781-80E2-CC7AE0BA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936E5D-94D8-4388-84BE-359B55C3C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7182E41-AB07-4508-946F-F080DBBF95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0DF02F-22E8-45B2-89B9-2D5E211E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E9D9BB-39E7-4D5B-9218-6EC1DBF65D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01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hvit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85253AB-DCB7-4B68-9815-214227528B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247"/>
            <a:ext cx="8640000" cy="4644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009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4668946" y="684865"/>
            <a:ext cx="3780000" cy="3779837"/>
          </a:xfrm>
          <a:prstGeom prst="ellipse">
            <a:avLst/>
          </a:prstGeom>
          <a:solidFill>
            <a:srgbClr val="E93466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8946" y="1224702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For å sette inn bilde: Forklaring i profilmanual nms.no 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09F6F4C-A2C0-47D8-B806-44180F4B0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 blomster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15082F-7B2E-4FA1-A03D-7950A23ABD0B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52000"/>
            <a:ext cx="8640000" cy="4644000"/>
          </a:xfrm>
          <a:prstGeom prst="rect">
            <a:avLst/>
          </a:prstGeom>
        </p:spPr>
      </p:pic>
      <p:pic>
        <p:nvPicPr>
          <p:cNvPr id="4" name="Bilde 11">
            <a:extLst>
              <a:ext uri="{FF2B5EF4-FFF2-40B4-BE49-F238E27FC236}">
                <a16:creationId xmlns:a16="http://schemas.microsoft.com/office/drawing/2014/main" id="{1D87636F-ED4D-4CF4-B7FD-BB53E56494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544" y="1591336"/>
            <a:ext cx="19669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1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3591139" y="675419"/>
            <a:ext cx="3780000" cy="3779837"/>
          </a:xfrm>
          <a:prstGeom prst="ellipse">
            <a:avLst/>
          </a:prstGeom>
          <a:solidFill>
            <a:srgbClr val="ED6C33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749113-5CDD-4A42-A7B7-8E1C81EF0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81F76A-A738-42FD-A1B6-E044220C9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139" y="1215337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For å sette inn bilde: Forklaring i profilmanual nms.no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93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695455" y="680305"/>
            <a:ext cx="3780000" cy="3779838"/>
          </a:xfrm>
          <a:prstGeom prst="ellipse">
            <a:avLst/>
          </a:prstGeom>
          <a:solidFill>
            <a:srgbClr val="00B3E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C284C5-B3DB-419B-8817-67200DBCB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E5125F-C12A-492F-9991-F51B828AC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455" y="1220224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For å sette inn bilde: Forklaring i profilmanual nms.no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3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6890881-1F96-44E6-9542-A0E55ACA8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B2CA7F8-219E-4C15-836F-97CA310CD939}"/>
              </a:ext>
            </a:extLst>
          </p:cNvPr>
          <p:cNvSpPr>
            <a:spLocks noChangeAspect="1"/>
          </p:cNvSpPr>
          <p:nvPr userDrawn="1"/>
        </p:nvSpPr>
        <p:spPr>
          <a:xfrm>
            <a:off x="5092596" y="1086811"/>
            <a:ext cx="2967273" cy="2967146"/>
          </a:xfrm>
          <a:prstGeom prst="ellipse">
            <a:avLst/>
          </a:prstGeom>
          <a:solidFill>
            <a:srgbClr val="22AA5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A358FD-B393-4C2D-83BF-D8B7F3EF38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5501" y="1355836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For å sette inn bilde: Forklaring i profilmanual nms.no 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7A1D475-127D-42A1-B9A1-8CD79B497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98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4F2442E-85BA-4AD1-9780-3A44AB1E6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071AC5D-A35F-4B6B-B891-BEDC20B511E0}"/>
              </a:ext>
            </a:extLst>
          </p:cNvPr>
          <p:cNvSpPr>
            <a:spLocks noChangeAspect="1"/>
          </p:cNvSpPr>
          <p:nvPr userDrawn="1"/>
        </p:nvSpPr>
        <p:spPr>
          <a:xfrm>
            <a:off x="1072736" y="1107825"/>
            <a:ext cx="2967273" cy="2967146"/>
          </a:xfrm>
          <a:prstGeom prst="ellipse">
            <a:avLst/>
          </a:prstGeom>
          <a:solidFill>
            <a:srgbClr val="0258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1A6A0EF-94FA-4737-82F8-0110CE4A9D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B6BF70-0EF8-4947-BE21-2ABC2029F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641" y="1313124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For å sette inn bilde: Forklaring i profilmanualnms.no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06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FBE0DFA-C096-4C21-9E91-3E2FA21A5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A4C350B-0269-4B14-B32B-9541F04D0E2D}"/>
              </a:ext>
            </a:extLst>
          </p:cNvPr>
          <p:cNvSpPr>
            <a:spLocks noChangeAspect="1"/>
          </p:cNvSpPr>
          <p:nvPr userDrawn="1"/>
        </p:nvSpPr>
        <p:spPr>
          <a:xfrm>
            <a:off x="4018531" y="1088177"/>
            <a:ext cx="2967273" cy="2967146"/>
          </a:xfrm>
          <a:prstGeom prst="ellipse">
            <a:avLst/>
          </a:prstGeom>
          <a:solidFill>
            <a:srgbClr val="512778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FB8250-4780-4D13-894C-A7C534416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6FE009-3683-4D38-8305-2121BB5DA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436" y="1355836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 dirty="0"/>
              <a:t>For å sette inn bilde: Forklaring i profilmanualnms.no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2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igg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8352509-8606-496C-86C2-C680D9BA50B0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AD116B6-D0CE-4807-942B-E6E548776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7276F8D1-578C-4C82-ACB4-B03E1D2BC5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30614" y="450000"/>
            <a:ext cx="2949894" cy="20422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3D184BA8-AD7E-43B8-9563-7F5AF2029034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660293" y="45000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12860BD1-5936-46E4-A910-D2D9B92103D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530614" y="265419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2C504E49-7620-47DA-8ECB-DFA941E51ED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660293" y="265419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187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å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AB5E6DA-B140-416D-AAE1-CB8281842B7D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21D8DA-2A11-4100-B59F-570B2D07B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0A9E8773-88F3-46F2-8094-E403E8A6BA9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530000" y="448361"/>
            <a:ext cx="2928937" cy="42306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9E9CEA62-FC8A-4DB7-9D6A-FD55EFF1063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662000" y="448361"/>
            <a:ext cx="2928937" cy="42306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71689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2BB9109-99D3-4C42-9DE9-75A5F0708B1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F8DCC42-192C-4199-B12B-18DC48153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47709138-823C-4CC8-9307-371485A216D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30000" y="450000"/>
            <a:ext cx="2938547" cy="42445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70BACB8-3224-41A2-BA45-13E06B4E133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662000" y="45000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2642B973-AC5E-42F8-BB11-54DE5D6C3954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662000" y="2649416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1984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EB5E9552-3D45-4432-8BF8-DF046A9C3AB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AB84C44-B48A-494E-88FE-C3273D852570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C5C690-2A62-4298-83B7-243D706D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0B9E08A-982D-44A5-9F68-6EFB75BFF8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6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BA4F6D7-A533-41FF-B75F-34A96B0CBFB6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9C216-98CE-44C5-A78D-D05B746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1B46DB-A8FD-42AA-A08E-BABD1F3CB61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0086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7F6CAD3-3CB9-4139-AF8D-07D065BE8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E7A364-989A-471C-8F7F-6523FF6C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09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  <p15:guide id="2" pos="131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g stå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BA4F6D7-A533-41FF-B75F-34A96B0CBFB6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9C216-98CE-44C5-A78D-D05B746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1B46DB-A8FD-42AA-A08E-BABD1F3CB61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432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522E614C-AD4F-4870-9B28-C4D5060742E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4B26496-B7A9-4B2E-AB56-58B7F50BB1E8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F00560-9CF3-44DB-AD49-0A341980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79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4580CFEF-4F1E-476B-908E-FE0D730E01B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54AE7D8-3524-4F11-B484-51296CBB7B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7D18AA-7138-42CC-93CA-C4DA528A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EE81E3-E2E2-48E7-B448-75FE307D6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10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FC6C63-A6AC-43AF-BCE3-974DAD637EC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32C7C4-6FE5-4D33-8984-740CE113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F58A3FC-E08C-42E7-B808-82EEBB25331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24550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34FC88-E8DE-4193-8C7A-52FF7E2C1388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9B6F70-FCFA-4FD1-A960-24956AC5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6AF2D20-93EF-4BDA-98AA-7DCE5912CDC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48584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360387B9-2944-4F47-87BC-C3DCA0D726B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2FBB7B2-8D6F-4C41-831D-D635C2C0144D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492D10-4BCA-4E65-81C3-283694FA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9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110D647F-8C92-4C1E-9329-1BEF82E34EF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C4B0B6-BEB9-4F79-86F7-E87E7203A40B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B18FC2-0E99-4AAA-9011-CB650E88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9118470-71FE-4E69-9128-697CECC10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93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2ED20CF-5B8F-4472-9518-A8D0FA47160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F5F1B4-3BAF-4D26-B5EF-3E288C0F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61D8A4AE-557C-4FB2-AC0F-2308EE1D266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05195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4AC0545-C6EB-4F5C-A0BB-5141431F608B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6B4493-046A-40EB-975B-4D0874D8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33CCF6E-6566-467F-BE67-E671D78488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8820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E30EAE0C-D1BF-4227-AB28-AA2F27F0333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63984F8-2BB6-4D37-90AF-5995A67DC36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A587FA-661E-4CB6-83A3-8A7AB696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22C2688-CCBC-4B6F-B128-7FD0D4CD448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4FFC2-B84C-447A-9A28-8C9A46C4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4E6AAB-0CAE-436E-AF4E-4F1C0ECE8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9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8E23E6A9-4A43-45E1-B280-C44975940DD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51F8A76-C3B9-41B8-A8B0-A3F561CF6DE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775B0D-8956-4F63-A5D5-2B2BB3FB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E5CD21-7C44-48AB-9F69-23AEF581B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7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A1124F9-E9CC-4D8C-8FF8-5DD7F9D706D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FBAAF2-958F-4900-8C3C-C2FC5F354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76D7223-4D97-4C2F-A34A-90FF386EAA1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413546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51CE747-879D-494E-B94F-DAD8FF9AAF92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2470B1-E32D-4F29-9D11-033BE3C5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698A5A14-74A1-4510-98A9-0A4C420BDE8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85121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1775F52D-B3DC-4C33-819D-0E2AD6D7E9B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B5794C5-4AD2-4772-B8BB-3D10729458A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BD0425-B6AA-4E1B-982B-6D845804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65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3D998E90-7D06-4508-9A11-461F3B8E118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5DA6F0A-1F33-45D0-A0DE-F5CF661DCE7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B7A032-BA53-4EB5-B29E-62B02730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D668FB5-3376-40D4-A1A6-EC8232005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9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CF19070-EE18-4919-BC61-E9870A08A06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AD4D-EF05-484E-8C18-9A842123E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6F44E804-3906-4B5F-BC2E-CFB22BE4E6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4779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9E2FE92-135C-456A-A5B6-EC7DE4A9AF4F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377BF4-3AE1-4707-9819-B89437C4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09F6C65-F658-4FFE-BC7D-D43C5051345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2494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598FBB0E-119E-4B85-8569-12A78319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2E8DDF-F69C-4A87-B6B6-E004751A982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66B409-0144-4CBE-90B5-22A8C744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20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verinfo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F603EEB-E632-4662-960C-A55A777B5084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4759001-212A-497B-A8C0-02F7C730987F}"/>
              </a:ext>
            </a:extLst>
          </p:cNvPr>
          <p:cNvSpPr txBox="1"/>
          <p:nvPr userDrawn="1"/>
        </p:nvSpPr>
        <p:spPr>
          <a:xfrm>
            <a:off x="1027632" y="603896"/>
            <a:ext cx="34919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5400" b="1" kern="500" spc="200" baseline="0" dirty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SAMMEN</a:t>
            </a:r>
            <a:endParaRPr lang="nb-NO" sz="3400" b="1" kern="500" spc="200" baseline="0" dirty="0">
              <a:solidFill>
                <a:schemeClr val="bg1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A61D180-2846-4359-B5D2-F95E38E8E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grpSp>
        <p:nvGrpSpPr>
          <p:cNvPr id="34" name="Gruppe 33">
            <a:extLst>
              <a:ext uri="{FF2B5EF4-FFF2-40B4-BE49-F238E27FC236}">
                <a16:creationId xmlns:a16="http://schemas.microsoft.com/office/drawing/2014/main" id="{C745F418-B386-462A-90EE-DE5A16DFEDC1}"/>
              </a:ext>
            </a:extLst>
          </p:cNvPr>
          <p:cNvGrpSpPr/>
          <p:nvPr userDrawn="1"/>
        </p:nvGrpSpPr>
        <p:grpSpPr>
          <a:xfrm>
            <a:off x="1040525" y="1948845"/>
            <a:ext cx="7062950" cy="2160000"/>
            <a:chOff x="1001174" y="1948845"/>
            <a:chExt cx="7062950" cy="2160000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1861992-5059-435B-81AB-E307AED2ED94}"/>
                </a:ext>
              </a:extLst>
            </p:cNvPr>
            <p:cNvSpPr/>
            <p:nvPr userDrawn="1"/>
          </p:nvSpPr>
          <p:spPr>
            <a:xfrm>
              <a:off x="3452649" y="1948845"/>
              <a:ext cx="2160000" cy="2160000"/>
            </a:xfrm>
            <a:prstGeom prst="rect">
              <a:avLst/>
            </a:prstGeom>
            <a:solidFill>
              <a:srgbClr val="FF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9" name="Bilde 18">
              <a:extLst>
                <a:ext uri="{FF2B5EF4-FFF2-40B4-BE49-F238E27FC236}">
                  <a16:creationId xmlns:a16="http://schemas.microsoft.com/office/drawing/2014/main" id="{1F5403AC-4453-4EC6-89C2-79C3F95FAD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"/>
            <a:stretch/>
          </p:blipFill>
          <p:spPr>
            <a:xfrm>
              <a:off x="1001174" y="1948845"/>
              <a:ext cx="2160000" cy="2160000"/>
            </a:xfrm>
            <a:prstGeom prst="rect">
              <a:avLst/>
            </a:prstGeom>
          </p:spPr>
        </p:pic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CCE3FD54-E5BF-43A3-A1DA-BB96B9FB2DD2}"/>
                </a:ext>
              </a:extLst>
            </p:cNvPr>
            <p:cNvSpPr/>
            <p:nvPr userDrawn="1"/>
          </p:nvSpPr>
          <p:spPr>
            <a:xfrm>
              <a:off x="5904124" y="1948845"/>
              <a:ext cx="2160000" cy="2160000"/>
            </a:xfrm>
            <a:prstGeom prst="rect">
              <a:avLst/>
            </a:prstGeom>
            <a:solidFill>
              <a:srgbClr val="CB5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4" name="Bilde 23">
            <a:extLst>
              <a:ext uri="{FF2B5EF4-FFF2-40B4-BE49-F238E27FC236}">
                <a16:creationId xmlns:a16="http://schemas.microsoft.com/office/drawing/2014/main" id="{D0A9F613-779A-4D85-BA8D-8899CD163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313" y="2481379"/>
            <a:ext cx="1671145" cy="420457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49DE1BD7-5F58-4CDF-9B9E-55C4C589FE69}"/>
              </a:ext>
            </a:extLst>
          </p:cNvPr>
          <p:cNvSpPr/>
          <p:nvPr userDrawn="1"/>
        </p:nvSpPr>
        <p:spPr>
          <a:xfrm>
            <a:off x="3491999" y="3270872"/>
            <a:ext cx="2167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nms.no/gi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1878431-A7CB-46EB-9B55-F4BB21D7225B}"/>
              </a:ext>
            </a:extLst>
          </p:cNvPr>
          <p:cNvSpPr txBox="1"/>
          <p:nvPr userDrawn="1"/>
        </p:nvSpPr>
        <p:spPr>
          <a:xfrm>
            <a:off x="3491999" y="2281747"/>
            <a:ext cx="21600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Bli fast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E23791E-366A-4F3B-BB56-7FD118EC73A8}"/>
              </a:ext>
            </a:extLst>
          </p:cNvPr>
          <p:cNvSpPr/>
          <p:nvPr userDrawn="1"/>
        </p:nvSpPr>
        <p:spPr>
          <a:xfrm>
            <a:off x="3492001" y="2678084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giver</a:t>
            </a:r>
            <a:endParaRPr lang="nb-NO" sz="36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83B9863-265D-494D-8B4D-BF08C681514A}"/>
              </a:ext>
            </a:extLst>
          </p:cNvPr>
          <p:cNvSpPr>
            <a:spLocks noGrp="1"/>
          </p:cNvSpPr>
          <p:nvPr userDrawn="1">
            <p:ph idx="11"/>
          </p:nvPr>
        </p:nvSpPr>
        <p:spPr>
          <a:xfrm>
            <a:off x="5945822" y="3386773"/>
            <a:ext cx="2152306" cy="4560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4E6E350F-8271-4FBE-AE3B-DA3AFCC8BEFE}"/>
              </a:ext>
            </a:extLst>
          </p:cNvPr>
          <p:cNvSpPr txBox="1"/>
          <p:nvPr userDrawn="1"/>
        </p:nvSpPr>
        <p:spPr>
          <a:xfrm>
            <a:off x="1027449" y="1906361"/>
            <a:ext cx="7278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AE6C68DD-799F-4179-B226-5062F86B6539}"/>
              </a:ext>
            </a:extLst>
          </p:cNvPr>
          <p:cNvSpPr txBox="1"/>
          <p:nvPr userDrawn="1"/>
        </p:nvSpPr>
        <p:spPr>
          <a:xfrm>
            <a:off x="995918" y="4204403"/>
            <a:ext cx="7932619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Besøk nms.no for mer informasjon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AFDB744-E63A-47EE-8D54-576C06CACB68}"/>
              </a:ext>
            </a:extLst>
          </p:cNvPr>
          <p:cNvSpPr/>
          <p:nvPr userDrawn="1"/>
        </p:nvSpPr>
        <p:spPr>
          <a:xfrm>
            <a:off x="1011866" y="1356860"/>
            <a:ext cx="708378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FORANDRER VI VERDEN</a:t>
            </a:r>
            <a:endParaRPr lang="nb-NO" sz="3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A172063-761D-41E7-B39C-CE76A2702663}"/>
              </a:ext>
            </a:extLst>
          </p:cNvPr>
          <p:cNvSpPr/>
          <p:nvPr userDrawn="1"/>
        </p:nvSpPr>
        <p:spPr>
          <a:xfrm>
            <a:off x="5943475" y="278415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10932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jevarinfo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72C3E07-2E7D-470A-A147-A6B927105B9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0D45D54-4192-4A18-AE41-AEFBE343B4B5}"/>
              </a:ext>
            </a:extLst>
          </p:cNvPr>
          <p:cNvSpPr txBox="1"/>
          <p:nvPr userDrawn="1"/>
        </p:nvSpPr>
        <p:spPr>
          <a:xfrm>
            <a:off x="1027632" y="603896"/>
            <a:ext cx="34919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5400" b="1" kern="500" spc="200" baseline="0" dirty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SAMAN</a:t>
            </a:r>
            <a:endParaRPr lang="nb-NO" sz="3400" b="1" kern="500" spc="200" baseline="0" dirty="0">
              <a:solidFill>
                <a:schemeClr val="bg1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C0112F-FEB2-4E5F-9762-86A09B146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C9160414-F0B6-4F1C-8851-9540F123D54A}"/>
              </a:ext>
            </a:extLst>
          </p:cNvPr>
          <p:cNvGrpSpPr/>
          <p:nvPr userDrawn="1"/>
        </p:nvGrpSpPr>
        <p:grpSpPr>
          <a:xfrm>
            <a:off x="1040525" y="1948845"/>
            <a:ext cx="7062950" cy="2160000"/>
            <a:chOff x="1001174" y="1948845"/>
            <a:chExt cx="7062950" cy="2160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A507DECA-F8AA-4C34-BD39-1FC68FBBF63C}"/>
                </a:ext>
              </a:extLst>
            </p:cNvPr>
            <p:cNvSpPr/>
            <p:nvPr userDrawn="1"/>
          </p:nvSpPr>
          <p:spPr>
            <a:xfrm>
              <a:off x="3452649" y="1948845"/>
              <a:ext cx="2160000" cy="2160000"/>
            </a:xfrm>
            <a:prstGeom prst="rect">
              <a:avLst/>
            </a:prstGeom>
            <a:solidFill>
              <a:srgbClr val="FF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371467CA-6A21-4B66-8B3D-B7A0A788AE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"/>
            <a:stretch/>
          </p:blipFill>
          <p:spPr>
            <a:xfrm>
              <a:off x="1001174" y="1948845"/>
              <a:ext cx="2160000" cy="2160000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AE55EDE-CF20-4F68-87DB-9EEE2446F9D2}"/>
                </a:ext>
              </a:extLst>
            </p:cNvPr>
            <p:cNvSpPr/>
            <p:nvPr userDrawn="1"/>
          </p:nvSpPr>
          <p:spPr>
            <a:xfrm>
              <a:off x="5904124" y="1948845"/>
              <a:ext cx="2160000" cy="2160000"/>
            </a:xfrm>
            <a:prstGeom prst="rect">
              <a:avLst/>
            </a:prstGeom>
            <a:solidFill>
              <a:srgbClr val="CB5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0" name="Bilde 9">
            <a:extLst>
              <a:ext uri="{FF2B5EF4-FFF2-40B4-BE49-F238E27FC236}">
                <a16:creationId xmlns:a16="http://schemas.microsoft.com/office/drawing/2014/main" id="{41EA96CC-E52A-45BF-920B-9587BB4A3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313" y="2481379"/>
            <a:ext cx="1671145" cy="42045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6B5BD82-92AB-48F6-BD2A-87401571D290}"/>
              </a:ext>
            </a:extLst>
          </p:cNvPr>
          <p:cNvSpPr/>
          <p:nvPr userDrawn="1"/>
        </p:nvSpPr>
        <p:spPr>
          <a:xfrm>
            <a:off x="3491999" y="3270872"/>
            <a:ext cx="2167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nms.no/gi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23747CA-11D9-4DA2-A481-000226D09726}"/>
              </a:ext>
            </a:extLst>
          </p:cNvPr>
          <p:cNvSpPr txBox="1"/>
          <p:nvPr userDrawn="1"/>
        </p:nvSpPr>
        <p:spPr>
          <a:xfrm>
            <a:off x="3491999" y="2281747"/>
            <a:ext cx="21600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Bli fast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A1D0EBE-88ED-44B7-9F54-A27395783785}"/>
              </a:ext>
            </a:extLst>
          </p:cNvPr>
          <p:cNvSpPr/>
          <p:nvPr userDrawn="1"/>
        </p:nvSpPr>
        <p:spPr>
          <a:xfrm>
            <a:off x="3492001" y="2678084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gjevar</a:t>
            </a:r>
            <a:endParaRPr lang="nb-NO" sz="3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B31F0F-0E39-41E5-B051-B34F778485A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945822" y="3386773"/>
            <a:ext cx="2152306" cy="4560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22EE27C-B0D7-4997-BDCD-9C3CBEA119C4}"/>
              </a:ext>
            </a:extLst>
          </p:cNvPr>
          <p:cNvSpPr txBox="1"/>
          <p:nvPr userDrawn="1"/>
        </p:nvSpPr>
        <p:spPr>
          <a:xfrm>
            <a:off x="1027449" y="1906361"/>
            <a:ext cx="7278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27D3D3-62AE-4568-9065-A2FA13A21D3B}"/>
              </a:ext>
            </a:extLst>
          </p:cNvPr>
          <p:cNvSpPr txBox="1"/>
          <p:nvPr userDrawn="1"/>
        </p:nvSpPr>
        <p:spPr>
          <a:xfrm>
            <a:off x="995918" y="4204403"/>
            <a:ext cx="7932619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Besøk nms.no for </a:t>
            </a:r>
            <a:r>
              <a:rPr lang="nb-NO" sz="285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meir</a:t>
            </a:r>
            <a:r>
              <a:rPr lang="nb-NO" sz="2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informasjon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E8B7B7C-734F-4248-ACBF-1B83344974DF}"/>
              </a:ext>
            </a:extLst>
          </p:cNvPr>
          <p:cNvSpPr/>
          <p:nvPr userDrawn="1"/>
        </p:nvSpPr>
        <p:spPr>
          <a:xfrm>
            <a:off x="1011866" y="1356860"/>
            <a:ext cx="708378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FORANDRAR VI VERDA</a:t>
            </a:r>
            <a:endParaRPr lang="nb-NO" sz="34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C67486A-3818-4884-8D24-405A2D11728B}"/>
              </a:ext>
            </a:extLst>
          </p:cNvPr>
          <p:cNvSpPr/>
          <p:nvPr userDrawn="1"/>
        </p:nvSpPr>
        <p:spPr>
          <a:xfrm>
            <a:off x="5943475" y="278415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10932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C59CF44-04AC-4AD4-A1D4-1C5B582972A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C098F9-A27F-4578-A5F8-078B3F1F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52B07E-A330-4614-BC78-68ACF300E3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3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ma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7801E2C-A66D-45DD-A682-A4265432E83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3DACC36-210E-4082-A134-C8B446AB1294}"/>
              </a:ext>
            </a:extLst>
          </p:cNvPr>
          <p:cNvSpPr txBox="1"/>
          <p:nvPr userDrawn="1"/>
        </p:nvSpPr>
        <p:spPr>
          <a:xfrm>
            <a:off x="252412" y="1236523"/>
            <a:ext cx="86391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VÆRE MED PÅ Å: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D5EB294-BFBC-4C05-9585-6C5E4DE7753F}"/>
              </a:ext>
            </a:extLst>
          </p:cNvPr>
          <p:cNvSpPr txBox="1"/>
          <p:nvPr userDrawn="1"/>
        </p:nvSpPr>
        <p:spPr>
          <a:xfrm>
            <a:off x="252413" y="4245770"/>
            <a:ext cx="86391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SAMMEN </a:t>
            </a:r>
            <a:r>
              <a:rPr lang="nb-NO" sz="3400" b="1" kern="500" spc="200" baseline="0" dirty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FORANDRER</a:t>
            </a:r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 VI VERDEN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37E44298-31C1-4321-8D62-40E04FEB0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ACC630C-2D25-490C-8E3C-56761A8E0AF6}"/>
              </a:ext>
            </a:extLst>
          </p:cNvPr>
          <p:cNvSpPr txBox="1"/>
          <p:nvPr userDrawn="1"/>
        </p:nvSpPr>
        <p:spPr>
          <a:xfrm>
            <a:off x="3529779" y="3180684"/>
            <a:ext cx="216014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BEKJEMPE URETTFERDIGHET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6F6EF52-2FA3-4B9D-A275-7126401EEB80}"/>
              </a:ext>
            </a:extLst>
          </p:cNvPr>
          <p:cNvSpPr txBox="1"/>
          <p:nvPr userDrawn="1"/>
        </p:nvSpPr>
        <p:spPr>
          <a:xfrm>
            <a:off x="1416357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DELE TROEN </a:t>
            </a:r>
            <a:b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A48E1A3-5C65-4E47-8420-9EC94346E2F3}"/>
              </a:ext>
            </a:extLst>
          </p:cNvPr>
          <p:cNvSpPr txBox="1"/>
          <p:nvPr userDrawn="1"/>
        </p:nvSpPr>
        <p:spPr>
          <a:xfrm>
            <a:off x="5567502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UTRYDDE FATTIGDOM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8191178-09B0-4C3B-B14C-C2E8BD441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22" y="2327751"/>
            <a:ext cx="743714" cy="74371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8656FA1-35AD-4A19-A4A1-46484311A5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18" y="2327751"/>
            <a:ext cx="749810" cy="7498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E74274C-659C-43A2-98B2-A151A0B58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36" y="2327751"/>
            <a:ext cx="74676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 tro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45D187C-1BF0-4F9B-BE63-4C9A0069C3B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F92DB0D-F18A-4803-9BFC-3157E35EF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1E13B85-B29B-483E-A1E6-CD99DD4AB58C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031816B-0781-4954-82EE-71F3193559D4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DELE TROEN </a:t>
            </a:r>
            <a:b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</p:spTree>
    <p:extLst>
      <p:ext uri="{BB962C8B-B14F-4D97-AF65-F5344CB8AC3E}">
        <p14:creationId xmlns:p14="http://schemas.microsoft.com/office/powerpoint/2010/main" val="2192777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ttferdighet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007707-41A6-4593-BC8A-3C28531149BB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0EE093C-676E-431C-AD1B-D3140EC04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40C71BE-E154-4FFE-BD9A-EB59F8A07BDC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BEKJEMPE</a:t>
            </a:r>
          </a:p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URETTFERDIGHET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155427C-9E11-4D63-8003-2023EA4C3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00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igdom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1215EB9-2EF1-4005-96A8-5E3DC31D8CE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1F21772-FF36-4674-B99D-FFCF1EE91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40C9F1D-66FB-4953-AEB6-873C50E14899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UTRYDDE</a:t>
            </a:r>
          </a:p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FATTIGDOM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0DD7CB3-2797-41B4-9460-5DE302899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0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ma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36D6C08-E62D-461B-BD41-633D55EB647A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99C33D6-0EA5-4F63-816A-1BEDB482ABAA}"/>
              </a:ext>
            </a:extLst>
          </p:cNvPr>
          <p:cNvSpPr txBox="1"/>
          <p:nvPr userDrawn="1"/>
        </p:nvSpPr>
        <p:spPr>
          <a:xfrm>
            <a:off x="252412" y="1236523"/>
            <a:ext cx="86391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VERE MED PÅ Å: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84CB112-1AC0-4AD0-BB3E-54285D288B56}"/>
              </a:ext>
            </a:extLst>
          </p:cNvPr>
          <p:cNvSpPr txBox="1"/>
          <p:nvPr userDrawn="1"/>
        </p:nvSpPr>
        <p:spPr>
          <a:xfrm>
            <a:off x="252413" y="4245770"/>
            <a:ext cx="86391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SAMAN </a:t>
            </a:r>
            <a:r>
              <a:rPr lang="nb-NO" sz="3400" b="1" kern="500" spc="200" baseline="0" dirty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FORANDRAR</a:t>
            </a:r>
            <a:r>
              <a:rPr lang="nb-NO" sz="3400" b="1" kern="500" spc="200" baseline="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 VI VERDA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B2E66D9-7EF1-491F-8093-03BB39FE1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40BF43-FBDC-4B51-9484-812243EAFF8D}"/>
              </a:ext>
            </a:extLst>
          </p:cNvPr>
          <p:cNvSpPr txBox="1"/>
          <p:nvPr userDrawn="1"/>
        </p:nvSpPr>
        <p:spPr>
          <a:xfrm>
            <a:off x="3529779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KJEMPE </a:t>
            </a:r>
            <a:b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MOT URETT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64EB0E3-B1BD-48B4-91F1-CCD880893A97}"/>
              </a:ext>
            </a:extLst>
          </p:cNvPr>
          <p:cNvSpPr txBox="1"/>
          <p:nvPr userDrawn="1"/>
        </p:nvSpPr>
        <p:spPr>
          <a:xfrm>
            <a:off x="1416357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DELE TRUA </a:t>
            </a:r>
            <a:b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CA13C06-725B-42F5-8A94-4913FF04EFAE}"/>
              </a:ext>
            </a:extLst>
          </p:cNvPr>
          <p:cNvSpPr txBox="1"/>
          <p:nvPr userDrawn="1"/>
        </p:nvSpPr>
        <p:spPr>
          <a:xfrm>
            <a:off x="5567502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UTRYDDE FATTIGDOM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25D8FBE-1486-4340-A830-E2D907468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22" y="2327751"/>
            <a:ext cx="743714" cy="74371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6B64EF2-25C7-4ABA-BC2E-48B3EBA20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18" y="2327751"/>
            <a:ext cx="749810" cy="74981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C8D6059-B821-41A6-9421-729DE25493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36" y="2327751"/>
            <a:ext cx="74676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72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 tru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8488A50-7985-4AFC-8E4A-6C107A9C0C2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134270A-8228-4E30-BE4F-F5CD8BB35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E1E7861-DE46-46B6-82AF-BF0A2065C28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B0A81E9-697A-46C9-BDAC-C8F5F0C5EEA2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DELE TRUA </a:t>
            </a:r>
            <a:b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</p:spTree>
    <p:extLst>
      <p:ext uri="{BB962C8B-B14F-4D97-AF65-F5344CB8AC3E}">
        <p14:creationId xmlns:p14="http://schemas.microsoft.com/office/powerpoint/2010/main" val="1919877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tt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72D5C6A-70C2-4C44-A773-82564E59533A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5C24FC-F8A7-4DC4-B7AF-6522BFF12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82C72BE-3165-429C-8740-EC3F59384290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KJEMPE </a:t>
            </a:r>
          </a:p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MOT URETT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ACC81C-7F8D-45DB-9CC3-35430F060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00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6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igdom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CBF576-1384-49C9-A297-099DDA1C54B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5E5097-3C8D-46B3-A28D-417631F6F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E68D6E4-1924-4E39-86F4-F5599F9220B8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UTRYDDE</a:t>
            </a:r>
          </a:p>
          <a:p>
            <a:pPr algn="ctr"/>
            <a:r>
              <a:rPr lang="nb-NO" sz="3300" kern="1000" spc="50" baseline="0" dirty="0">
                <a:solidFill>
                  <a:schemeClr val="bg1"/>
                </a:solidFill>
                <a:latin typeface="Montserrat" panose="00000500000000000000" pitchFamily="2" charset="0"/>
              </a:rPr>
              <a:t>FATTIGDOM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64EDD46-C035-4DD5-B1A6-6C34D2059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6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 lyse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7B9972-27A3-46A9-B907-DEE10D69D87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96D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3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315" y="860699"/>
            <a:ext cx="3429369" cy="34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96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AC57638-C2C4-4416-AB1F-D9C7F1548FE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CCBCD26-1DE3-4350-B1CA-7F85772AFCAD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822C31-0A63-4A40-91DB-0A6EB8BD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8A96819-E3E1-47F2-8E31-3C3E62861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C39736C-CF8E-4B8E-9983-A3BB7E2A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AAC7FC7-3E15-4398-9066-7307B7D17C06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ACF36-50A5-4CCA-89B9-0CC05F23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B6A2A3-146D-4F3A-BAB0-5F1C47959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0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C8DAB8D-EBD4-40F9-B986-2DC7D945102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6A59E7-6290-432F-B756-8BF646124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C11A1-0FDB-499A-B4A3-AD983AF47D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CEF43A-E3C2-43DB-A550-E6197612208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552E440E-A116-4A48-AC21-8B09F014AA84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95BD75-7034-4D8D-A1A5-6DEBD9FC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77E76E0-AD31-4559-8B99-7149E14D4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74DEA3-8103-49C6-83BF-8A2BB29E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590" r:id="rId1"/>
    <p:sldLayoutId id="2147493649" r:id="rId2"/>
    <p:sldLayoutId id="2147493592" r:id="rId3"/>
    <p:sldLayoutId id="2147493615" r:id="rId4"/>
    <p:sldLayoutId id="2147493686" r:id="rId5"/>
    <p:sldLayoutId id="2147493593" r:id="rId6"/>
    <p:sldLayoutId id="2147493621" r:id="rId7"/>
    <p:sldLayoutId id="2147493685" r:id="rId8"/>
    <p:sldLayoutId id="2147493594" r:id="rId9"/>
    <p:sldLayoutId id="2147493622" r:id="rId10"/>
    <p:sldLayoutId id="2147493684" r:id="rId11"/>
    <p:sldLayoutId id="2147493595" r:id="rId12"/>
    <p:sldLayoutId id="2147493623" r:id="rId13"/>
    <p:sldLayoutId id="2147493683" r:id="rId14"/>
    <p:sldLayoutId id="2147493596" r:id="rId15"/>
    <p:sldLayoutId id="2147493624" r:id="rId16"/>
    <p:sldLayoutId id="2147493682" r:id="rId17"/>
    <p:sldLayoutId id="2147493617" r:id="rId18"/>
    <p:sldLayoutId id="2147493597" r:id="rId19"/>
    <p:sldLayoutId id="2147493598" r:id="rId20"/>
    <p:sldLayoutId id="2147493599" r:id="rId21"/>
    <p:sldLayoutId id="2147493616" r:id="rId22"/>
    <p:sldLayoutId id="2147493619" r:id="rId23"/>
    <p:sldLayoutId id="2147493620" r:id="rId24"/>
    <p:sldLayoutId id="2147493687" r:id="rId25"/>
    <p:sldLayoutId id="2147493688" r:id="rId26"/>
    <p:sldLayoutId id="2147493689" r:id="rId27"/>
    <p:sldLayoutId id="2147493639" r:id="rId28"/>
    <p:sldLayoutId id="2147493602" r:id="rId29"/>
    <p:sldLayoutId id="2147493690" r:id="rId30"/>
    <p:sldLayoutId id="2147493668" r:id="rId31"/>
    <p:sldLayoutId id="2147493655" r:id="rId32"/>
    <p:sldLayoutId id="2147493657" r:id="rId33"/>
    <p:sldLayoutId id="2147493691" r:id="rId34"/>
    <p:sldLayoutId id="2147493653" r:id="rId35"/>
    <p:sldLayoutId id="2147493659" r:id="rId36"/>
    <p:sldLayoutId id="2147493654" r:id="rId37"/>
    <p:sldLayoutId id="2147493692" r:id="rId38"/>
    <p:sldLayoutId id="2147493660" r:id="rId39"/>
    <p:sldLayoutId id="2147493661" r:id="rId40"/>
    <p:sldLayoutId id="2147493663" r:id="rId41"/>
    <p:sldLayoutId id="2147493693" r:id="rId42"/>
    <p:sldLayoutId id="2147493664" r:id="rId43"/>
    <p:sldLayoutId id="2147493665" r:id="rId44"/>
    <p:sldLayoutId id="2147493669" r:id="rId45"/>
    <p:sldLayoutId id="2147493694" r:id="rId46"/>
    <p:sldLayoutId id="2147493670" r:id="rId47"/>
    <p:sldLayoutId id="2147493642" r:id="rId48"/>
    <p:sldLayoutId id="2147493681" r:id="rId49"/>
    <p:sldLayoutId id="2147493641" r:id="rId50"/>
    <p:sldLayoutId id="2147493646" r:id="rId51"/>
    <p:sldLayoutId id="2147493647" r:id="rId52"/>
    <p:sldLayoutId id="2147493648" r:id="rId53"/>
    <p:sldLayoutId id="2147493679" r:id="rId54"/>
    <p:sldLayoutId id="2147493671" r:id="rId55"/>
    <p:sldLayoutId id="2147493672" r:id="rId56"/>
    <p:sldLayoutId id="2147493673" r:id="rId57"/>
    <p:sldLayoutId id="2147493650" r:id="rId5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182563" indent="-182563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444500" indent="-261938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kern="1200">
          <a:solidFill>
            <a:srgbClr val="FFFFFF"/>
          </a:solidFill>
          <a:latin typeface="Arial"/>
          <a:ea typeface="ＭＳ Ｐゴシック" charset="0"/>
          <a:cs typeface="Arial"/>
        </a:defRPr>
      </a:lvl2pPr>
      <a:lvl3pPr marL="715963" indent="-271463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600" kern="1200">
          <a:solidFill>
            <a:srgbClr val="FFFFFF"/>
          </a:solidFill>
          <a:latin typeface="Arial"/>
          <a:ea typeface="ＭＳ Ｐゴシック" charset="0"/>
          <a:cs typeface="Arial"/>
        </a:defRPr>
      </a:lvl3pPr>
      <a:lvl4pPr marL="985838" indent="-269875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400" kern="1200">
          <a:solidFill>
            <a:srgbClr val="FFFFFF"/>
          </a:solidFill>
          <a:latin typeface="Arial"/>
          <a:ea typeface="ＭＳ Ｐゴシック" charset="0"/>
          <a:cs typeface="Arial"/>
        </a:defRPr>
      </a:lvl4pPr>
      <a:lvl5pPr marL="1255713" indent="-269875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200" kern="1200">
          <a:solidFill>
            <a:srgbClr val="FFFFFF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F3075B9D-2CF5-42CF-A74E-3EFE2A80211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93" b="-200"/>
          <a:stretch/>
        </p:blipFill>
        <p:spPr>
          <a:xfrm>
            <a:off x="252000" y="252247"/>
            <a:ext cx="8640000" cy="4644000"/>
          </a:xfr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0091D94-707C-4F80-80DD-234A1F9723B8}"/>
              </a:ext>
            </a:extLst>
          </p:cNvPr>
          <p:cNvSpPr txBox="1"/>
          <p:nvPr/>
        </p:nvSpPr>
        <p:spPr>
          <a:xfrm>
            <a:off x="-925551" y="4702307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©UNSPLASH</a:t>
            </a:r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407AB7ED-5C6D-4552-BFFE-EAD49F98A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669" y="535920"/>
            <a:ext cx="2004662" cy="200466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41CB251-FCC9-475F-9800-E1BFD20C3202}"/>
              </a:ext>
            </a:extLst>
          </p:cNvPr>
          <p:cNvSpPr txBox="1"/>
          <p:nvPr/>
        </p:nvSpPr>
        <p:spPr>
          <a:xfrm>
            <a:off x="252000" y="2637810"/>
            <a:ext cx="8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KINA / HONGKONG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45B6B73-6B6E-4500-90FA-98FB8BA78B5B}"/>
              </a:ext>
            </a:extLst>
          </p:cNvPr>
          <p:cNvSpPr txBox="1"/>
          <p:nvPr/>
        </p:nvSpPr>
        <p:spPr>
          <a:xfrm>
            <a:off x="669680" y="3621686"/>
            <a:ext cx="7788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</a:t>
            </a:r>
            <a:r>
              <a:rPr lang="nb-N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presentasjon av NMS sitt engasjement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027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30C55D43-8E62-45A8-BE3E-E3AAE0FD6BB7}"/>
              </a:ext>
            </a:extLst>
          </p:cNvPr>
          <p:cNvSpPr txBox="1"/>
          <p:nvPr/>
        </p:nvSpPr>
        <p:spPr>
          <a:xfrm>
            <a:off x="597310" y="2965502"/>
            <a:ext cx="795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</a:t>
            </a:r>
            <a:r>
              <a:rPr lang="nb-NO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finndinmenighet</a:t>
            </a:r>
            <a:endParaRPr lang="nb-NO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E5EA7B6-D1CA-4016-B97B-42716318FBB6}"/>
              </a:ext>
            </a:extLst>
          </p:cNvPr>
          <p:cNvSpPr txBox="1"/>
          <p:nvPr/>
        </p:nvSpPr>
        <p:spPr>
          <a:xfrm>
            <a:off x="243348" y="1623636"/>
            <a:ext cx="8635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Finn </a:t>
            </a:r>
            <a:r>
              <a:rPr lang="nb-NO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historiar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blogg og </a:t>
            </a:r>
            <a:r>
              <a:rPr lang="nb-NO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meir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informasjon </a:t>
            </a:r>
            <a:b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nb-NO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kyrkja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sitt misjonsprosjekt her: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E1AF685-D849-4D49-A293-9D06414773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56777302-2172-40B6-B4E1-85CD0F923E98}"/>
              </a:ext>
            </a:extLst>
          </p:cNvPr>
          <p:cNvSpPr txBox="1"/>
          <p:nvPr/>
        </p:nvSpPr>
        <p:spPr>
          <a:xfrm>
            <a:off x="250722" y="1120710"/>
            <a:ext cx="8649929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600" dirty="0">
                <a:solidFill>
                  <a:schemeClr val="bg1"/>
                </a:solidFill>
                <a:latin typeface="Verdana"/>
                <a:ea typeface="Verdana"/>
              </a:rPr>
              <a:t>NMS sin visjon er</a:t>
            </a:r>
          </a:p>
          <a:p>
            <a:pPr algn="ctr"/>
            <a:endParaRPr lang="nb-NO" sz="1400" dirty="0">
              <a:solidFill>
                <a:srgbClr val="00B3E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b-N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nb-N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 LEVANDE KYRKJE OVER HEILE JORDA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b-NO" sz="2600" dirty="0">
                <a:solidFill>
                  <a:schemeClr val="bg1"/>
                </a:solidFill>
                <a:latin typeface="Verdana"/>
                <a:ea typeface="Verdana"/>
              </a:rPr>
              <a:t>TAKK for at du er med og bidrar til det!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87A0D44A-DF1A-ADF4-04D6-E09E6F332D9F}"/>
              </a:ext>
            </a:extLst>
          </p:cNvPr>
          <p:cNvGrpSpPr/>
          <p:nvPr/>
        </p:nvGrpSpPr>
        <p:grpSpPr>
          <a:xfrm>
            <a:off x="3079805" y="3746362"/>
            <a:ext cx="3274212" cy="552856"/>
            <a:chOff x="4210457" y="4070003"/>
            <a:chExt cx="3916584" cy="661322"/>
          </a:xfrm>
        </p:grpSpPr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B910284F-1B9D-6581-1C28-5D6AB3ACF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457" y="4070003"/>
              <a:ext cx="612000" cy="612000"/>
            </a:xfrm>
            <a:prstGeom prst="rect">
              <a:avLst/>
            </a:prstGeom>
          </p:spPr>
        </p:pic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5BB651ED-367B-0AC7-5144-227DA172F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9347" y="4074945"/>
              <a:ext cx="1047600" cy="656380"/>
            </a:xfrm>
            <a:prstGeom prst="rect">
              <a:avLst/>
            </a:prstGeom>
          </p:spPr>
        </p:pic>
        <p:pic>
          <p:nvPicPr>
            <p:cNvPr id="16" name="Bilde 15">
              <a:extLst>
                <a:ext uri="{FF2B5EF4-FFF2-40B4-BE49-F238E27FC236}">
                  <a16:creationId xmlns:a16="http://schemas.microsoft.com/office/drawing/2014/main" id="{20AC4C7C-C805-9582-9A4D-685AE917E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1840" y="4074945"/>
              <a:ext cx="1047600" cy="656380"/>
            </a:xfrm>
            <a:prstGeom prst="rect">
              <a:avLst/>
            </a:prstGeom>
          </p:spPr>
        </p:pic>
        <p:pic>
          <p:nvPicPr>
            <p:cNvPr id="17" name="Bilde 16">
              <a:extLst>
                <a:ext uri="{FF2B5EF4-FFF2-40B4-BE49-F238E27FC236}">
                  <a16:creationId xmlns:a16="http://schemas.microsoft.com/office/drawing/2014/main" id="{C55D336C-407F-20D0-455B-395B94E5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9441" y="4074945"/>
              <a:ext cx="1047600" cy="656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42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54558FCC-8932-4F9E-AE1C-277263BEC1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7EF3897-E1FF-4B66-B684-B8D4861D3DC9}"/>
              </a:ext>
            </a:extLst>
          </p:cNvPr>
          <p:cNvSpPr txBox="1"/>
          <p:nvPr/>
        </p:nvSpPr>
        <p:spPr>
          <a:xfrm>
            <a:off x="393516" y="1197843"/>
            <a:ext cx="378573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SAMAN </a:t>
            </a:r>
          </a:p>
          <a:p>
            <a:pPr algn="ctr"/>
            <a:r>
              <a:rPr lang="nb-NO" sz="4000" b="1" i="1" dirty="0" err="1">
                <a:solidFill>
                  <a:schemeClr val="bg1"/>
                </a:solidFill>
                <a:latin typeface="Verdana"/>
                <a:ea typeface="Verdana"/>
              </a:rPr>
              <a:t>forandrar</a:t>
            </a:r>
            <a:r>
              <a:rPr lang="nb-NO" sz="4000" b="1" i="1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br>
              <a:rPr lang="nb-NO" sz="4000" b="1" i="1" dirty="0">
                <a:latin typeface="Verdana"/>
                <a:ea typeface="Verdana"/>
              </a:rPr>
            </a:br>
            <a:r>
              <a:rPr lang="nb-NO" sz="4000" b="1" dirty="0">
                <a:solidFill>
                  <a:schemeClr val="bg1"/>
                </a:solidFill>
                <a:latin typeface="Verdana"/>
                <a:ea typeface="Verdana"/>
              </a:rPr>
              <a:t>VI</a:t>
            </a:r>
            <a:r>
              <a:rPr lang="nb-NO" sz="4000" b="1" i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r>
              <a:rPr lang="nb-NO" sz="4000" b="1" dirty="0">
                <a:solidFill>
                  <a:schemeClr val="bg1"/>
                </a:solidFill>
                <a:latin typeface="Verdana"/>
                <a:ea typeface="Verdana"/>
              </a:rPr>
              <a:t>VERDA!</a:t>
            </a:r>
            <a:endParaRPr lang="nb-NO" sz="4000" b="1" i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8CCD9D7-C0F7-4FDF-AD08-AB9BB2DBBF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594461D-490F-4B85-AD60-CE71CD1C7CCF}"/>
              </a:ext>
            </a:extLst>
          </p:cNvPr>
          <p:cNvSpPr txBox="1"/>
          <p:nvPr/>
        </p:nvSpPr>
        <p:spPr>
          <a:xfrm>
            <a:off x="6980859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©UNSPLASH </a:t>
            </a:r>
          </a:p>
        </p:txBody>
      </p:sp>
    </p:spTree>
    <p:extLst>
      <p:ext uri="{BB962C8B-B14F-4D97-AF65-F5344CB8AC3E}">
        <p14:creationId xmlns:p14="http://schemas.microsoft.com/office/powerpoint/2010/main" val="126263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9F348958-D10F-4D82-B8FE-F18D86B3D7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2BBE485-CBBB-4F75-8AED-5D02450A018D}"/>
              </a:ext>
            </a:extLst>
          </p:cNvPr>
          <p:cNvSpPr/>
          <p:nvPr/>
        </p:nvSpPr>
        <p:spPr>
          <a:xfrm>
            <a:off x="6380703" y="2702340"/>
            <a:ext cx="435049" cy="435049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33243B8-5C90-45DC-A459-55FE4BE4FA38}"/>
              </a:ext>
            </a:extLst>
          </p:cNvPr>
          <p:cNvSpPr txBox="1"/>
          <p:nvPr/>
        </p:nvSpPr>
        <p:spPr>
          <a:xfrm>
            <a:off x="4486211" y="2110085"/>
            <a:ext cx="368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KINA / HONGKONG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A1A5C34-D88D-4557-9E3F-01CB370793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2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BAF177-578A-4E3A-A063-8DB89609CBE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70968" y="1588516"/>
            <a:ext cx="5128771" cy="196646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DETTE ER VI MED PÅ:</a:t>
            </a:r>
          </a:p>
          <a:p>
            <a:r>
              <a:rPr lang="nb-NO" dirty="0" err="1"/>
              <a:t>Støttar</a:t>
            </a:r>
            <a:r>
              <a:rPr lang="nb-NO" dirty="0"/>
              <a:t> bibel- og </a:t>
            </a:r>
            <a:r>
              <a:rPr lang="nb-NO" dirty="0" err="1"/>
              <a:t>presteskular</a:t>
            </a:r>
            <a:endParaRPr lang="nb-NO" dirty="0"/>
          </a:p>
          <a:p>
            <a:r>
              <a:rPr lang="nb-NO" dirty="0"/>
              <a:t>Bidrar med litteratur, økonomiske middel og organisasjonsbygging</a:t>
            </a:r>
          </a:p>
          <a:p>
            <a:r>
              <a:rPr lang="nb-NO" dirty="0"/>
              <a:t>Diakonale midler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95804F6-9A12-4A02-AC34-EFA39D041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58" y="248210"/>
            <a:ext cx="3006124" cy="464708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0CA1CF7-6B1D-43AC-9FC0-0083B614A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B219015-A4C7-40B8-9EAF-E08EB91F93F4}"/>
              </a:ext>
            </a:extLst>
          </p:cNvPr>
          <p:cNvSpPr txBox="1"/>
          <p:nvPr/>
        </p:nvSpPr>
        <p:spPr>
          <a:xfrm>
            <a:off x="564282" y="4710624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©TOM KAMAU RODE-CHRISTOFFERSEN / NMS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095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57B36158-333A-4206-9076-7AB14363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573" y="1610941"/>
            <a:ext cx="2725827" cy="1921618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ffectLst/>
                <a:cs typeface="Verdana" panose="020B0604030504040204" pitchFamily="34" charset="0"/>
              </a:rPr>
              <a:t>NMS starta arbeidet i Kina i 1902 og arbeider framleis i </a:t>
            </a:r>
            <a:r>
              <a:rPr lang="nb-NO" sz="1800" dirty="0" err="1">
                <a:effectLst/>
                <a:cs typeface="Verdana" panose="020B0604030504040204" pitchFamily="34" charset="0"/>
              </a:rPr>
              <a:t>partnarskap</a:t>
            </a:r>
            <a:r>
              <a:rPr lang="nb-NO" sz="1800" dirty="0">
                <a:effectLst/>
                <a:cs typeface="Verdana" panose="020B0604030504040204" pitchFamily="34" charset="0"/>
              </a:rPr>
              <a:t> med </a:t>
            </a:r>
            <a:r>
              <a:rPr lang="nb-NO" sz="1800" dirty="0" err="1">
                <a:effectLst/>
                <a:cs typeface="Verdana" panose="020B0604030504040204" pitchFamily="34" charset="0"/>
              </a:rPr>
              <a:t>kyrkjene</a:t>
            </a:r>
            <a:r>
              <a:rPr lang="nb-NO" sz="1800" dirty="0">
                <a:effectLst/>
                <a:cs typeface="Verdana" panose="020B0604030504040204" pitchFamily="34" charset="0"/>
              </a:rPr>
              <a:t> i Fastlands-Kina, Hongkong og på Taiwan.</a:t>
            </a:r>
            <a:endParaRPr lang="nb-NO" dirty="0">
              <a:solidFill>
                <a:schemeClr val="bg1"/>
              </a:solidFill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8C50F33-46A0-57DC-AE49-F1539A8D0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4"/>
          <a:stretch/>
        </p:blipFill>
        <p:spPr>
          <a:xfrm>
            <a:off x="237297" y="248210"/>
            <a:ext cx="5119894" cy="464708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75693D8-4A1F-4D1F-ABA0-FF480715C9DE}"/>
              </a:ext>
            </a:extLst>
          </p:cNvPr>
          <p:cNvSpPr txBox="1"/>
          <p:nvPr/>
        </p:nvSpPr>
        <p:spPr>
          <a:xfrm>
            <a:off x="237297" y="4710624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©UNSPLASH.COM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494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762EC292-C1A5-5E34-77AE-FEFB0972A79D}"/>
              </a:ext>
            </a:extLst>
          </p:cNvPr>
          <p:cNvSpPr txBox="1">
            <a:spLocks/>
          </p:cNvSpPr>
          <p:nvPr/>
        </p:nvSpPr>
        <p:spPr>
          <a:xfrm>
            <a:off x="876762" y="1620881"/>
            <a:ext cx="3950732" cy="190173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b-NO" dirty="0">
                <a:solidFill>
                  <a:schemeClr val="bg1"/>
                </a:solidFill>
              </a:rPr>
              <a:t>Det er </a:t>
            </a:r>
            <a:r>
              <a:rPr lang="nb-NO" dirty="0" err="1">
                <a:solidFill>
                  <a:schemeClr val="bg1"/>
                </a:solidFill>
              </a:rPr>
              <a:t>ein</a:t>
            </a:r>
            <a:r>
              <a:rPr lang="nb-NO" dirty="0">
                <a:solidFill>
                  <a:schemeClr val="bg1"/>
                </a:solidFill>
              </a:rPr>
              <a:t> enorm </a:t>
            </a:r>
            <a:r>
              <a:rPr lang="nb-NO" dirty="0" err="1">
                <a:solidFill>
                  <a:schemeClr val="bg1"/>
                </a:solidFill>
              </a:rPr>
              <a:t>leiarmangel</a:t>
            </a:r>
            <a:r>
              <a:rPr lang="nb-NO" dirty="0">
                <a:solidFill>
                  <a:schemeClr val="bg1"/>
                </a:solidFill>
              </a:rPr>
              <a:t>, og </a:t>
            </a:r>
            <a:r>
              <a:rPr lang="nb-NO" dirty="0" err="1">
                <a:solidFill>
                  <a:schemeClr val="bg1"/>
                </a:solidFill>
              </a:rPr>
              <a:t>eit</a:t>
            </a:r>
            <a:r>
              <a:rPr lang="nb-NO" dirty="0">
                <a:solidFill>
                  <a:schemeClr val="bg1"/>
                </a:solidFill>
              </a:rPr>
              <a:t> stort </a:t>
            </a:r>
            <a:r>
              <a:rPr lang="nb-NO" dirty="0" err="1">
                <a:solidFill>
                  <a:schemeClr val="bg1"/>
                </a:solidFill>
              </a:rPr>
              <a:t>underskot</a:t>
            </a:r>
            <a:r>
              <a:rPr lang="nb-NO" dirty="0">
                <a:solidFill>
                  <a:schemeClr val="bg1"/>
                </a:solidFill>
              </a:rPr>
              <a:t> på </a:t>
            </a:r>
            <a:r>
              <a:rPr lang="nb-NO" dirty="0" err="1">
                <a:solidFill>
                  <a:schemeClr val="bg1"/>
                </a:solidFill>
              </a:rPr>
              <a:t>kyrkjeleg</a:t>
            </a:r>
            <a:r>
              <a:rPr lang="nb-NO" dirty="0">
                <a:solidFill>
                  <a:schemeClr val="bg1"/>
                </a:solidFill>
              </a:rPr>
              <a:t> undervisning og kristen litteratur. </a:t>
            </a:r>
            <a:r>
              <a:rPr lang="nb-NO" dirty="0" err="1">
                <a:solidFill>
                  <a:schemeClr val="bg1"/>
                </a:solidFill>
              </a:rPr>
              <a:t>Kyrkja</a:t>
            </a:r>
            <a:r>
              <a:rPr lang="nb-NO" dirty="0">
                <a:solidFill>
                  <a:schemeClr val="bg1"/>
                </a:solidFill>
              </a:rPr>
              <a:t> er prega av </a:t>
            </a:r>
            <a:r>
              <a:rPr lang="nb-NO" dirty="0" err="1">
                <a:solidFill>
                  <a:schemeClr val="bg1"/>
                </a:solidFill>
              </a:rPr>
              <a:t>ein</a:t>
            </a:r>
            <a:r>
              <a:rPr lang="nb-NO" dirty="0">
                <a:solidFill>
                  <a:schemeClr val="bg1"/>
                </a:solidFill>
              </a:rPr>
              <a:t> svak </a:t>
            </a:r>
            <a:r>
              <a:rPr lang="nb-NO" dirty="0" err="1">
                <a:solidFill>
                  <a:schemeClr val="bg1"/>
                </a:solidFill>
              </a:rPr>
              <a:t>kyrkjestruktur</a:t>
            </a:r>
            <a:r>
              <a:rPr lang="nb-NO" dirty="0">
                <a:solidFill>
                  <a:schemeClr val="bg1"/>
                </a:solidFill>
              </a:rPr>
              <a:t> og lite </a:t>
            </a:r>
            <a:r>
              <a:rPr lang="nb-NO" dirty="0" err="1">
                <a:solidFill>
                  <a:schemeClr val="bg1"/>
                </a:solidFill>
              </a:rPr>
              <a:t>pengar</a:t>
            </a:r>
            <a:r>
              <a:rPr lang="nb-NO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Bilde 5" descr="Et bilde som inneholder person, innendørs, mann&#10;&#10;Automatisk generert beskrivelse">
            <a:extLst>
              <a:ext uri="{FF2B5EF4-FFF2-40B4-BE49-F238E27FC236}">
                <a16:creationId xmlns:a16="http://schemas.microsoft.com/office/drawing/2014/main" id="{E4B5242A-2D42-1A59-BA74-7434DDA89A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681" y="242048"/>
            <a:ext cx="3094189" cy="465583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E05080E-BB19-2249-199B-4F05370B46E1}"/>
              </a:ext>
            </a:extLst>
          </p:cNvPr>
          <p:cNvSpPr txBox="1"/>
          <p:nvPr/>
        </p:nvSpPr>
        <p:spPr>
          <a:xfrm>
            <a:off x="4947704" y="4713215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©MARIEKE RODE-CHRISTOFFERSEN / NMS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325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6">
            <a:extLst>
              <a:ext uri="{FF2B5EF4-FFF2-40B4-BE49-F238E27FC236}">
                <a16:creationId xmlns:a16="http://schemas.microsoft.com/office/drawing/2014/main" id="{C06414BB-489D-41E6-AE2A-1CE794A7E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8221" y="252159"/>
            <a:ext cx="4593021" cy="4639182"/>
          </a:xfrm>
          <a:prstGeom prst="rect">
            <a:avLst/>
          </a:prstGeom>
        </p:spPr>
      </p:pic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0DF4C3C8-6C08-4096-AA42-5D24689C2D84}"/>
              </a:ext>
            </a:extLst>
          </p:cNvPr>
          <p:cNvSpPr txBox="1">
            <a:spLocks/>
          </p:cNvSpPr>
          <p:nvPr/>
        </p:nvSpPr>
        <p:spPr>
          <a:xfrm>
            <a:off x="810280" y="1620881"/>
            <a:ext cx="2948635" cy="190173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b-NO" dirty="0">
                <a:solidFill>
                  <a:schemeClr val="bg1"/>
                </a:solidFill>
              </a:rPr>
              <a:t>NMS </a:t>
            </a:r>
            <a:r>
              <a:rPr lang="nb-NO" dirty="0" err="1">
                <a:solidFill>
                  <a:schemeClr val="bg1"/>
                </a:solidFill>
              </a:rPr>
              <a:t>samarbeidar</a:t>
            </a:r>
            <a:r>
              <a:rPr lang="nb-NO" dirty="0">
                <a:solidFill>
                  <a:schemeClr val="bg1"/>
                </a:solidFill>
              </a:rPr>
              <a:t> med </a:t>
            </a:r>
            <a:r>
              <a:rPr lang="nb-NO" dirty="0" err="1">
                <a:solidFill>
                  <a:schemeClr val="bg1"/>
                </a:solidFill>
              </a:rPr>
              <a:t>kyrkja</a:t>
            </a:r>
            <a:r>
              <a:rPr lang="nb-NO" dirty="0">
                <a:solidFill>
                  <a:schemeClr val="bg1"/>
                </a:solidFill>
              </a:rPr>
              <a:t> i Kina og </a:t>
            </a:r>
            <a:r>
              <a:rPr lang="nb-NO" dirty="0" err="1">
                <a:solidFill>
                  <a:schemeClr val="bg1"/>
                </a:solidFill>
              </a:rPr>
              <a:t>støttar</a:t>
            </a:r>
            <a:r>
              <a:rPr lang="nb-NO" dirty="0">
                <a:solidFill>
                  <a:schemeClr val="bg1"/>
                </a:solidFill>
              </a:rPr>
              <a:t> bibel- og </a:t>
            </a:r>
            <a:r>
              <a:rPr lang="nb-NO" dirty="0" err="1">
                <a:solidFill>
                  <a:schemeClr val="bg1"/>
                </a:solidFill>
              </a:rPr>
              <a:t>presteskular</a:t>
            </a:r>
            <a:r>
              <a:rPr lang="nb-NO" dirty="0">
                <a:solidFill>
                  <a:schemeClr val="bg1"/>
                </a:solidFill>
              </a:rPr>
              <a:t>, bidrar med litteratur, økonomiske middel og organisasjonsbygging.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5B46BF-B6A6-45E6-98EC-06A329000EAF}"/>
              </a:ext>
            </a:extLst>
          </p:cNvPr>
          <p:cNvSpPr txBox="1"/>
          <p:nvPr/>
        </p:nvSpPr>
        <p:spPr>
          <a:xfrm>
            <a:off x="4288221" y="4706675"/>
            <a:ext cx="27813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©MARIT MJØLSNESET / NMS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01B2030-49E6-4A07-8B16-8DBB85E8F7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548" y="655890"/>
            <a:ext cx="606985" cy="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3D185303-6EB1-4881-BCDB-50B91DBA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948" y="1342329"/>
            <a:ext cx="2806900" cy="2458841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I samarbeid med </a:t>
            </a:r>
            <a:r>
              <a:rPr lang="nb-NO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kyrkja</a:t>
            </a:r>
            <a:r>
              <a:rPr lang="nb-NO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og </a:t>
            </a:r>
            <a:r>
              <a:rPr lang="nb-NO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Amity</a:t>
            </a:r>
            <a:r>
              <a:rPr lang="nb-NO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ein</a:t>
            </a:r>
            <a:r>
              <a:rPr lang="nb-NO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kinesisk diakonal organisasjon, arbeider vi med </a:t>
            </a:r>
            <a:r>
              <a:rPr lang="nb-NO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fleire</a:t>
            </a:r>
            <a:r>
              <a:rPr lang="nb-NO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diakonale prosjekt i </a:t>
            </a:r>
            <a:r>
              <a:rPr lang="nb-NO" dirty="0" err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provinsane</a:t>
            </a:r>
            <a:r>
              <a:rPr lang="nb-NO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Hunan og Guangxi.</a:t>
            </a:r>
          </a:p>
        </p:txBody>
      </p:sp>
      <p:pic>
        <p:nvPicPr>
          <p:cNvPr id="8" name="Bilde 7" descr="Et bilde som inneholder bakke, utendørs, liten, person&#10;&#10;Automatisk generert beskrivelse">
            <a:extLst>
              <a:ext uri="{FF2B5EF4-FFF2-40B4-BE49-F238E27FC236}">
                <a16:creationId xmlns:a16="http://schemas.microsoft.com/office/drawing/2014/main" id="{2BE07A24-4594-CF79-1BE1-140613FF9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"/>
          <a:stretch/>
        </p:blipFill>
        <p:spPr>
          <a:xfrm>
            <a:off x="243508" y="248209"/>
            <a:ext cx="4755874" cy="464708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C2C3C0D-3B68-49C0-8D07-F2AA7308E686}"/>
              </a:ext>
            </a:extLst>
          </p:cNvPr>
          <p:cNvSpPr txBox="1"/>
          <p:nvPr/>
        </p:nvSpPr>
        <p:spPr>
          <a:xfrm>
            <a:off x="2306982" y="4710624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©MARIEKE RODE-CHRISTOFFERSEN / NMS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460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3D185303-6EB1-4881-BCDB-50B91DBA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930198"/>
            <a:ext cx="3457150" cy="1283103"/>
          </a:xfrm>
        </p:spPr>
        <p:txBody>
          <a:bodyPr lIns="0" tIns="0" rIns="0" bIns="0" anchor="t"/>
          <a:lstStyle/>
          <a:p>
            <a:pPr marL="0" indent="0">
              <a:buFont typeface="Arial" charset="0"/>
              <a:buNone/>
            </a:pPr>
            <a:r>
              <a:rPr lang="nb-NO" dirty="0" err="1">
                <a:latin typeface="Verdana"/>
                <a:ea typeface="Verdana"/>
                <a:cs typeface="Verdana"/>
              </a:rPr>
              <a:t>Eit</a:t>
            </a:r>
            <a:r>
              <a:rPr lang="nb-NO" dirty="0">
                <a:latin typeface="Verdana"/>
                <a:ea typeface="Verdana"/>
                <a:cs typeface="Verdana"/>
              </a:rPr>
              <a:t> prosjekt hjelper besteforeldre som har ansvar for barnebarn med både mat og lekselesing.</a:t>
            </a:r>
          </a:p>
        </p:txBody>
      </p:sp>
      <p:pic>
        <p:nvPicPr>
          <p:cNvPr id="2" name="Plassholder for bilde 6">
            <a:extLst>
              <a:ext uri="{FF2B5EF4-FFF2-40B4-BE49-F238E27FC236}">
                <a16:creationId xmlns:a16="http://schemas.microsoft.com/office/drawing/2014/main" id="{AAE9C37C-E35C-DEA8-7C9C-8B60F2724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95226" y="990982"/>
            <a:ext cx="4643042" cy="316557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C2C3C0D-3B68-49C0-8D07-F2AA7308E686}"/>
              </a:ext>
            </a:extLst>
          </p:cNvPr>
          <p:cNvSpPr txBox="1"/>
          <p:nvPr/>
        </p:nvSpPr>
        <p:spPr>
          <a:xfrm>
            <a:off x="-623046" y="4706587"/>
            <a:ext cx="26924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r">
              <a:buFont typeface="+mj-lt"/>
              <a:buAutoNum type="alphaUcPeriod"/>
            </a:pPr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©MARIEKE RODE-CHRISTOFFERSEN / NMS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392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4FC749DE-51E6-4ABE-9858-DAE02E3F537A}"/>
              </a:ext>
            </a:extLst>
          </p:cNvPr>
          <p:cNvSpPr txBox="1">
            <a:spLocks/>
          </p:cNvSpPr>
          <p:nvPr/>
        </p:nvSpPr>
        <p:spPr>
          <a:xfrm>
            <a:off x="999976" y="2011197"/>
            <a:ext cx="4112352" cy="1110359"/>
          </a:xfrm>
          <a:prstGeom prst="rect">
            <a:avLst/>
          </a:prstGeom>
        </p:spPr>
        <p:txBody>
          <a:bodyPr lIns="0" tIns="0" rIns="0" bIns="0" anchor="t"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>
                <a:solidFill>
                  <a:schemeClr val="bg1"/>
                </a:solidFill>
                <a:latin typeface="Verdana"/>
                <a:ea typeface="Verdana"/>
              </a:rPr>
              <a:t>På Taiwan samarbeider NMS med Taiwan Lutherske </a:t>
            </a:r>
            <a:r>
              <a:rPr lang="nb-NO" sz="1800" dirty="0" err="1">
                <a:solidFill>
                  <a:schemeClr val="bg1"/>
                </a:solidFill>
                <a:latin typeface="Verdana"/>
                <a:ea typeface="Verdana"/>
              </a:rPr>
              <a:t>Kyrkje</a:t>
            </a:r>
            <a:r>
              <a:rPr lang="nb-NO" sz="1800" dirty="0">
                <a:solidFill>
                  <a:schemeClr val="bg1"/>
                </a:solidFill>
                <a:latin typeface="Verdana"/>
                <a:ea typeface="Verdana"/>
              </a:rPr>
              <a:t> (TLC) om </a:t>
            </a:r>
            <a:r>
              <a:rPr lang="nb-NO" sz="1800" dirty="0" err="1">
                <a:solidFill>
                  <a:schemeClr val="bg1"/>
                </a:solidFill>
                <a:latin typeface="Verdana"/>
                <a:ea typeface="Verdana"/>
              </a:rPr>
              <a:t>eit</a:t>
            </a:r>
            <a:r>
              <a:rPr lang="nb-NO" sz="1800" dirty="0">
                <a:solidFill>
                  <a:schemeClr val="bg1"/>
                </a:solidFill>
                <a:latin typeface="Verdana"/>
                <a:ea typeface="Verdana"/>
              </a:rPr>
              <a:t> læringsprosjekt for å </a:t>
            </a:r>
            <a:r>
              <a:rPr lang="nb-NO" sz="1800" dirty="0" err="1">
                <a:solidFill>
                  <a:schemeClr val="bg1"/>
                </a:solidFill>
                <a:latin typeface="Verdana"/>
                <a:ea typeface="Verdana"/>
              </a:rPr>
              <a:t>betra</a:t>
            </a:r>
            <a:r>
              <a:rPr lang="nb-NO" sz="1800" dirty="0">
                <a:solidFill>
                  <a:schemeClr val="bg1"/>
                </a:solidFill>
                <a:latin typeface="Verdana"/>
                <a:ea typeface="Verdana"/>
              </a:rPr>
              <a:t> vår felles misjonsinnsats i Asia.</a:t>
            </a:r>
          </a:p>
        </p:txBody>
      </p:sp>
      <p:pic>
        <p:nvPicPr>
          <p:cNvPr id="3" name="Bilde 2" descr="Et bilde som inneholder bakke, utendørs, vei, fortau&#10;&#10;Automatisk generert beskrivelse">
            <a:extLst>
              <a:ext uri="{FF2B5EF4-FFF2-40B4-BE49-F238E27FC236}">
                <a16:creationId xmlns:a16="http://schemas.microsoft.com/office/drawing/2014/main" id="{A7DB779B-2A95-94E6-BB8E-A91CE034C6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152" y="237129"/>
            <a:ext cx="3105664" cy="465849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91D517F-4145-4415-B19F-D99EAB7C5FAA}"/>
              </a:ext>
            </a:extLst>
          </p:cNvPr>
          <p:cNvSpPr txBox="1"/>
          <p:nvPr/>
        </p:nvSpPr>
        <p:spPr>
          <a:xfrm>
            <a:off x="7994650" y="4689188"/>
            <a:ext cx="22987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" dirty="0">
                <a:solidFill>
                  <a:schemeClr val="bg1"/>
                </a:solidFill>
                <a:latin typeface="Verdana"/>
                <a:ea typeface="Verdana"/>
              </a:rPr>
              <a:t>©UNSPLASH.COM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5455"/>
      </p:ext>
    </p:extLst>
  </p:cSld>
  <p:clrMapOvr>
    <a:masterClrMapping/>
  </p:clrMapOvr>
</p:sld>
</file>

<file path=ppt/theme/theme1.xml><?xml version="1.0" encoding="utf-8"?>
<a:theme xmlns:a="http://schemas.openxmlformats.org/drawingml/2006/main" name="NMS_presmal (for testing)">
  <a:themeElements>
    <a:clrScheme name="NMS">
      <a:dk1>
        <a:sysClr val="windowText" lastClr="000000"/>
      </a:dk1>
      <a:lt1>
        <a:sysClr val="window" lastClr="FFFFFF"/>
      </a:lt1>
      <a:dk2>
        <a:srgbClr val="00496A"/>
      </a:dk2>
      <a:lt2>
        <a:srgbClr val="EEECE1"/>
      </a:lt2>
      <a:accent1>
        <a:srgbClr val="00496A"/>
      </a:accent1>
      <a:accent2>
        <a:srgbClr val="00A4D9"/>
      </a:accent2>
      <a:accent3>
        <a:srgbClr val="86C9DC"/>
      </a:accent3>
      <a:accent4>
        <a:srgbClr val="299E50"/>
      </a:accent4>
      <a:accent5>
        <a:srgbClr val="451F68"/>
      </a:accent5>
      <a:accent6>
        <a:srgbClr val="DD22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Land_Menighet_mal.potx  -  Gjenopprettet" id="{FBA9C2EC-83C4-45DE-8A49-6F826F4A7D65}" vid="{4E83EAF7-3C19-4CCF-94A9-62EADDBC98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a8d0c608-4cee-403d-9b54-7651a264c8b1" ContentTypeId="0x010100A4459A2F2E85CA4BB418318082D9668A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MS_Standard" ma:contentTypeID="0x010100A4459A2F2E85CA4BB418318082D9668A00802845C3BD5E0A4CB66A2B755632D53B" ma:contentTypeVersion="5" ma:contentTypeDescription="" ma:contentTypeScope="" ma:versionID="044ca602ad289ebe0aea4cfafc42f654">
  <xsd:schema xmlns:xsd="http://www.w3.org/2001/XMLSchema" xmlns:xs="http://www.w3.org/2001/XMLSchema" xmlns:p="http://schemas.microsoft.com/office/2006/metadata/properties" xmlns:ns2="dd6566ac-837e-4dc9-857e-90a7f0b17f69" targetNamespace="http://schemas.microsoft.com/office/2006/metadata/properties" ma:root="true" ma:fieldsID="832b647034209871c288404de86867b6" ns2:_="">
    <xsd:import namespace="dd6566ac-837e-4dc9-857e-90a7f0b17f69"/>
    <xsd:element name="properties">
      <xsd:complexType>
        <xsd:sequence>
          <xsd:element name="documentManagement">
            <xsd:complexType>
              <xsd:all>
                <xsd:element ref="ns2:Bibliotek" minOccurs="0"/>
                <xsd:element ref="ns2:Mappe" minOccurs="0"/>
                <xsd:element ref="ns2:m9a97006d73e4f979775e5dd1aa4cbd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566ac-837e-4dc9-857e-90a7f0b17f69" elementFormDefault="qualified">
    <xsd:import namespace="http://schemas.microsoft.com/office/2006/documentManagement/types"/>
    <xsd:import namespace="http://schemas.microsoft.com/office/infopath/2007/PartnerControls"/>
    <xsd:element name="Bibliotek" ma:index="8" nillable="true" ma:displayName="Bibliotek" ma:internalName="Bibliotek">
      <xsd:simpleType>
        <xsd:restriction base="dms:Text">
          <xsd:maxLength value="255"/>
        </xsd:restriction>
      </xsd:simpleType>
    </xsd:element>
    <xsd:element name="Mappe" ma:index="9" nillable="true" ma:displayName="Mappe" ma:internalName="Mappe">
      <xsd:simpleType>
        <xsd:restriction base="dms:Text">
          <xsd:maxLength value="255"/>
        </xsd:restriction>
      </xsd:simpleType>
    </xsd:element>
    <xsd:element name="m9a97006d73e4f979775e5dd1aa4cbd9" ma:index="10" nillable="true" ma:taxonomy="true" ma:internalName="m9a97006d73e4f979775e5dd1aa4cbd9" ma:taxonomyFieldName="Omr_x00e5_det" ma:displayName="Området" ma:default="" ma:fieldId="{69a97006-d73e-4f97-9775-e5dd1aa4cbd9}" ma:sspId="a8d0c608-4cee-403d-9b54-7651a264c8b1" ma:termSetId="23677d3e-6471-4add-a10e-4e334ed57e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af5ef976-4965-4618-94ac-32804e2b350b}" ma:internalName="TaxCatchAll" ma:showField="CatchAllData" ma:web="fbd87a55-c1a2-4d1a-b0d2-2e90515f7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af5ef976-4965-4618-94ac-32804e2b350b}" ma:internalName="TaxCatchAllLabel" ma:readOnly="true" ma:showField="CatchAllDataLabel" ma:web="fbd87a55-c1a2-4d1a-b0d2-2e90515f7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9a97006d73e4f979775e5dd1aa4cbd9 xmlns="dd6566ac-837e-4dc9-857e-90a7f0b17f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Fundraising</TermName>
          <TermId xmlns="http://schemas.microsoft.com/office/infopath/2007/PartnerControls">7d868722-a496-47d9-84c7-7e14725ed5f8</TermId>
        </TermInfo>
      </Terms>
    </m9a97006d73e4f979775e5dd1aa4cbd9>
    <Bibliotek xmlns="dd6566ac-837e-4dc9-857e-90a7f0b17f69">Giveroppfølging</Bibliotek>
    <Mappe xmlns="dd6566ac-837e-4dc9-857e-90a7f0b17f69">Menighet</Mappe>
    <TaxCatchAll xmlns="dd6566ac-837e-4dc9-857e-90a7f0b17f69">
      <Value>1</Value>
    </TaxCatchAl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6DC5E-4E5C-4ECA-97A8-0400F9FB7A3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FAFC0AD-26FD-49D5-A9B9-BC99147C64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566ac-837e-4dc9-857e-90a7f0b17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bd87a55-c1a2-4d1a-b0d2-2e90515f7e99"/>
    <ds:schemaRef ds:uri="http://purl.org/dc/elements/1.1/"/>
    <ds:schemaRef ds:uri="http://schemas.microsoft.com/office/2006/metadata/properties"/>
    <ds:schemaRef ds:uri="7cdef798-b6cc-4f00-a822-9e034a609a30"/>
    <ds:schemaRef ds:uri="http://www.w3.org/XML/1998/namespace"/>
    <ds:schemaRef ds:uri="http://purl.org/dc/dcmitype/"/>
    <ds:schemaRef ds:uri="dd6566ac-837e-4dc9-857e-90a7f0b17f69"/>
  </ds:schemaRefs>
</ds:datastoreItem>
</file>

<file path=customXml/itemProps4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PPT_Land_Menighet_mal</Template>
  <TotalTime>7614</TotalTime>
  <Words>258</Words>
  <Application>Microsoft Office PowerPoint</Application>
  <PresentationFormat>Skjermfremvisning (16:9)</PresentationFormat>
  <Paragraphs>40</Paragraphs>
  <Slides>12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Montserrat</vt:lpstr>
      <vt:lpstr>Verdana</vt:lpstr>
      <vt:lpstr>NMS_presmal (for testing)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</dc:title>
  <dc:creator>Liv Olaug Haaland</dc:creator>
  <cp:lastModifiedBy>Andreas Dirdal Kydland</cp:lastModifiedBy>
  <cp:revision>193</cp:revision>
  <dcterms:created xsi:type="dcterms:W3CDTF">2021-02-11T14:40:23Z</dcterms:created>
  <dcterms:modified xsi:type="dcterms:W3CDTF">2023-03-17T07:27:14Z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0x010100A4459A2F2E85CA4BB418318082D9668A00802845C3BD5E0A4CB66A2B755632D53B</vt:lpwstr>
  </property>
  <property fmtid="{D5CDD505-2E9C-101B-9397-08002B2CF9AE}" pid="3" name="Området">
    <vt:lpwstr>1;#Fundraising|7d868722-a496-47d9-84c7-7e14725ed5f8</vt:lpwstr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</Properties>
</file>