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changesInfos/changesInfo1.xml" ContentType="application/vnd.ms-powerpoint.changesinfo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320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6197"/>
  </p:normalViewPr>
  <p:slideViewPr>
    <p:cSldViewPr snapToGrid="0">
      <p:cViewPr varScale="1">
        <p:scale>
          <a:sx n="119" d="100"/>
          <a:sy n="119" d="100"/>
        </p:scale>
        <p:origin x="3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12" Type="http://schemas.openxmlformats.org/officeDocument/2006/relationships/customXml" Target="../customXml/item4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3.xml"/><Relationship Id="rId5" Type="http://schemas.openxmlformats.org/officeDocument/2006/relationships/viewProps" Target="viewProps.xml"/><Relationship Id="rId10" Type="http://schemas.openxmlformats.org/officeDocument/2006/relationships/customXml" Target="../customXml/item2.xml"/><Relationship Id="rId4" Type="http://schemas.openxmlformats.org/officeDocument/2006/relationships/presProps" Target="pres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ette thingbø" userId="3f2cd570bec61cbd" providerId="LiveId" clId="{905F9C2D-4658-F944-8589-494CE4C3A1E7}"/>
    <pc:docChg chg="modSld">
      <pc:chgData name="anette thingbø" userId="3f2cd570bec61cbd" providerId="LiveId" clId="{905F9C2D-4658-F944-8589-494CE4C3A1E7}" dt="2022-09-26T07:58:33.696" v="1" actId="20577"/>
      <pc:docMkLst>
        <pc:docMk/>
      </pc:docMkLst>
      <pc:sldChg chg="modSp mod">
        <pc:chgData name="anette thingbø" userId="3f2cd570bec61cbd" providerId="LiveId" clId="{905F9C2D-4658-F944-8589-494CE4C3A1E7}" dt="2022-09-26T07:58:33.696" v="1" actId="20577"/>
        <pc:sldMkLst>
          <pc:docMk/>
          <pc:sldMk cId="141312552" sldId="320"/>
        </pc:sldMkLst>
        <pc:spChg chg="mod">
          <ac:chgData name="anette thingbø" userId="3f2cd570bec61cbd" providerId="LiveId" clId="{905F9C2D-4658-F944-8589-494CE4C3A1E7}" dt="2022-09-26T07:58:33.696" v="1" actId="20577"/>
          <ac:spMkLst>
            <pc:docMk/>
            <pc:sldMk cId="141312552" sldId="320"/>
            <ac:spMk id="9" creationId="{B610249D-34BF-3388-8A6C-D7E003C71A7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E4A1AA-F043-D44C-BAE8-49FA73C720D9}" type="datetimeFigureOut">
              <a:rPr lang="nb-NO" smtClean="0"/>
              <a:t>03.10.2022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424E3C-B8BF-864E-AD8D-BA52AFAE36F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06574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4F465C-F13B-4043-9DB3-F10F735FD559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13144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078ABEC-5237-3BE5-BE09-EE990486AA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BA954CAD-1868-F64F-C6A1-6487BDBACD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1A87BF1-ECC2-4445-B748-EDB940265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82473-BE18-3F45-9E36-93B058A605C0}" type="datetimeFigureOut">
              <a:rPr lang="nb-NO" smtClean="0"/>
              <a:t>03.10.2022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46E016F-49B3-E9BF-1C32-51B74769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3FD3C6E-9A20-1814-8A1A-F326495E9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E769-D453-E74B-9AD9-2F06FD7712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80958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35F2BB6-926C-1BFB-D02A-DF836C4F8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0BB3B29C-C590-5408-84AF-80ACEB3E79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F0BEBD2-22A6-AB85-DE68-CFE3A7A74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82473-BE18-3F45-9E36-93B058A605C0}" type="datetimeFigureOut">
              <a:rPr lang="nb-NO" smtClean="0"/>
              <a:t>03.10.2022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06413CC-5F0F-F4BC-5560-766E71AD9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E7D1D80-FFDA-03A4-6AB2-2F2F08DDD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E769-D453-E74B-9AD9-2F06FD7712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2529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519DE2F7-C6F5-B28E-AB67-B593476ED6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0A5700AD-E082-86E2-BE68-DE47BC7C9B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1790E0E-2181-0505-D737-7F1C2F051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82473-BE18-3F45-9E36-93B058A605C0}" type="datetimeFigureOut">
              <a:rPr lang="nb-NO" smtClean="0"/>
              <a:t>03.10.2022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756003F-BA53-A2D7-22A6-F79BF9B65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0DC9763-E057-0CBA-321A-93062120A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E769-D453-E74B-9AD9-2F06FD7712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90595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kstside m 2 spalter_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5C59CF44-04AC-4AD4-A1D4-1C5B582972A2}"/>
              </a:ext>
            </a:extLst>
          </p:cNvPr>
          <p:cNvSpPr>
            <a:spLocks/>
          </p:cNvSpPr>
          <p:nvPr userDrawn="1"/>
        </p:nvSpPr>
        <p:spPr>
          <a:xfrm>
            <a:off x="336551" y="335999"/>
            <a:ext cx="11518900" cy="6192000"/>
          </a:xfrm>
          <a:prstGeom prst="rect">
            <a:avLst/>
          </a:prstGeom>
          <a:solidFill>
            <a:srgbClr val="02587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b-NO" sz="240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2C098F9-A27F-4578-A5F8-078B3F1F59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4634" y="648914"/>
            <a:ext cx="5109049" cy="5629265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052B07E-A330-4614-BC78-68ACF300E38A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424302" y="660200"/>
            <a:ext cx="5109049" cy="5629265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670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AAD8332-794F-E136-7A3F-CAB908337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28DFA74-999D-73C9-A4D3-8B575D1A2B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79420D5-F5AE-1194-1A13-9AB028155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82473-BE18-3F45-9E36-93B058A605C0}" type="datetimeFigureOut">
              <a:rPr lang="nb-NO" smtClean="0"/>
              <a:t>03.10.2022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37670D1-61C2-945C-3EA2-87A87EF1D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3B61BA7-2EC6-1F61-B028-8EBDF3B8D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E769-D453-E74B-9AD9-2F06FD7712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30614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E7C50D2-E939-5841-55F3-A33948060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630AC82-0012-F32F-32FB-305357DBB6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6CE28FF-D3B8-F988-9DB2-B9BEAD0E6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82473-BE18-3F45-9E36-93B058A605C0}" type="datetimeFigureOut">
              <a:rPr lang="nb-NO" smtClean="0"/>
              <a:t>03.10.2022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181A725-2FA0-FC72-1CB4-C9D00DDFC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A299B33-801B-5538-8769-8146F9A2C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E769-D453-E74B-9AD9-2F06FD7712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5833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A256E45-8B06-98EC-8B22-284352394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700F91C-8719-B9F1-45C7-1C97701323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612220D8-A9C0-44CB-9460-92CDD17F1B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9D0E4B7-9E60-C098-B54C-39C56F9CD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82473-BE18-3F45-9E36-93B058A605C0}" type="datetimeFigureOut">
              <a:rPr lang="nb-NO" smtClean="0"/>
              <a:t>03.10.2022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F531A24C-E6FD-9361-DE7A-1C8B9C818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79A9A6C-E78E-35BB-7F89-61E6DB865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E769-D453-E74B-9AD9-2F06FD7712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87368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F9B1493-69A4-EAF1-4639-0CFA7AE08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CF158FE-BC80-C354-AC3B-2BEF48B5A4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7B67A582-58E8-3A0A-C986-3807D8F8F4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97B17D5D-239E-2910-921F-3D08EE9CC8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0D0359A6-F430-F568-938B-798CB6B608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57931C57-B6A9-0AA5-2980-FC482ADE1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82473-BE18-3F45-9E36-93B058A605C0}" type="datetimeFigureOut">
              <a:rPr lang="nb-NO" smtClean="0"/>
              <a:t>03.10.2022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9599A162-4AE1-BFE9-9F6F-193D69E78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4508D9D4-949E-84B3-3E2F-E77C4B387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E769-D453-E74B-9AD9-2F06FD7712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76234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B4BC1E1-C66E-B44A-B817-4616CC307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AA0CC54C-F91A-8E80-2F9A-8E151E2DE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82473-BE18-3F45-9E36-93B058A605C0}" type="datetimeFigureOut">
              <a:rPr lang="nb-NO" smtClean="0"/>
              <a:t>03.10.2022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90ADDB4D-B984-996C-AB82-D9F41591E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DC441CAD-64DC-0E46-B48F-09A1E8DE8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E769-D453-E74B-9AD9-2F06FD7712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59672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0839E8C9-4A87-13E0-CB92-532E64F9D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82473-BE18-3F45-9E36-93B058A605C0}" type="datetimeFigureOut">
              <a:rPr lang="nb-NO" smtClean="0"/>
              <a:t>03.10.2022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F3219692-ABC9-0B8C-88A9-BDFE4CFF8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53DD52DB-176F-9D59-CEB5-3603DE6BA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E769-D453-E74B-9AD9-2F06FD7712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0598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C70B719-B22A-EF4E-2A55-74535A820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2B46512-612B-BDD0-55A8-66BB502D54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E700DE56-04E7-6F10-F51A-C071715070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9F9CD99F-2A27-F595-51F7-0BD68AF3B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82473-BE18-3F45-9E36-93B058A605C0}" type="datetimeFigureOut">
              <a:rPr lang="nb-NO" smtClean="0"/>
              <a:t>03.10.2022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E9390952-7CC0-BD09-69B6-F815C9354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FBBDE82-8624-FA51-BC77-E63086744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E769-D453-E74B-9AD9-2F06FD7712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69262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4573BB0-7AEF-F12A-17F4-4A7F7754C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45ED2BA3-1991-E4C3-13CD-F8B1AF3E81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04024D96-D6AA-FA5F-3A41-CC035107AF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15E0671-4985-25EB-BC76-33DC3AA7F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82473-BE18-3F45-9E36-93B058A605C0}" type="datetimeFigureOut">
              <a:rPr lang="nb-NO" smtClean="0"/>
              <a:t>03.10.2022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617AE39-6404-33AC-FC99-4FE2FE198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C15EE86F-04EB-6AB0-A592-0B71E1D5E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E769-D453-E74B-9AD9-2F06FD7712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18938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30DD382E-07FC-57CB-6C49-28613680D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6463CCD-93E2-6493-4E93-69F1F80066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569D848-BA4D-0BFD-CC5E-87746B9BCC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82473-BE18-3F45-9E36-93B058A605C0}" type="datetimeFigureOut">
              <a:rPr lang="nb-NO" smtClean="0"/>
              <a:t>03.10.2022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2850906-005F-22D8-F122-5504A0F906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E1C61C6-7D42-51C8-33A6-74787EA945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CE769-D453-E74B-9AD9-2F06FD7712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20288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16BEF525-19AE-74E5-3658-E3104DB07073}"/>
              </a:ext>
            </a:extLst>
          </p:cNvPr>
          <p:cNvSpPr txBox="1"/>
          <p:nvPr/>
        </p:nvSpPr>
        <p:spPr>
          <a:xfrm>
            <a:off x="799473" y="901726"/>
            <a:ext cx="6908595" cy="944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b-NO" sz="4267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KINA / HONGKONG</a:t>
            </a:r>
          </a:p>
        </p:txBody>
      </p:sp>
      <p:pic>
        <p:nvPicPr>
          <p:cNvPr id="10" name="Bilde 9">
            <a:extLst>
              <a:ext uri="{FF2B5EF4-FFF2-40B4-BE49-F238E27FC236}">
                <a16:creationId xmlns:a16="http://schemas.microsoft.com/office/drawing/2014/main" id="{2A9B38F4-2ABE-6A74-1143-13DB2592101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66"/>
          <a:stretch/>
        </p:blipFill>
        <p:spPr>
          <a:xfrm>
            <a:off x="8318339" y="314339"/>
            <a:ext cx="3554563" cy="6221140"/>
          </a:xfrm>
          <a:prstGeom prst="rect">
            <a:avLst/>
          </a:prstGeom>
        </p:spPr>
      </p:pic>
      <p:sp>
        <p:nvSpPr>
          <p:cNvPr id="11" name="TekstSylinder 10">
            <a:extLst>
              <a:ext uri="{FF2B5EF4-FFF2-40B4-BE49-F238E27FC236}">
                <a16:creationId xmlns:a16="http://schemas.microsoft.com/office/drawing/2014/main" id="{93FE78BE-490B-C56C-A7F2-2949971CA7D1}"/>
              </a:ext>
            </a:extLst>
          </p:cNvPr>
          <p:cNvSpPr txBox="1"/>
          <p:nvPr/>
        </p:nvSpPr>
        <p:spPr>
          <a:xfrm>
            <a:off x="4794928" y="5490547"/>
            <a:ext cx="4056985" cy="482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333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SAMAN </a:t>
            </a:r>
            <a:r>
              <a:rPr lang="nb-NO" sz="1333" b="1" i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forandar</a:t>
            </a:r>
            <a:r>
              <a:rPr lang="nb-NO" sz="1333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VI VERDA!</a:t>
            </a:r>
          </a:p>
          <a:p>
            <a:r>
              <a:rPr lang="nb-NO" sz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Les </a:t>
            </a:r>
            <a:r>
              <a:rPr lang="nb-NO" sz="12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meir</a:t>
            </a:r>
            <a:r>
              <a:rPr lang="nb-NO" sz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på </a:t>
            </a:r>
            <a:r>
              <a:rPr lang="nb-NO" sz="12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nms.no</a:t>
            </a:r>
            <a:r>
              <a:rPr lang="nb-NO" sz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</a:t>
            </a:r>
            <a:r>
              <a:rPr lang="nb-NO" sz="12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finndinmenighet</a:t>
            </a:r>
            <a:endParaRPr lang="nb-NO" sz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B610249D-34BF-3388-8A6C-D7E003C71A76}"/>
              </a:ext>
            </a:extLst>
          </p:cNvPr>
          <p:cNvSpPr txBox="1"/>
          <p:nvPr/>
        </p:nvSpPr>
        <p:spPr>
          <a:xfrm>
            <a:off x="902641" y="2292718"/>
            <a:ext cx="6908595" cy="22336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61981" indent="-76198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sz="24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Støttar</a:t>
            </a:r>
            <a:r>
              <a:rPr lang="nb-NO" sz="2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bibel- og </a:t>
            </a:r>
            <a:r>
              <a:rPr lang="nb-NO" sz="24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presteskular</a:t>
            </a:r>
            <a:endParaRPr lang="nb-NO" sz="24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61981" indent="-76198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sz="2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Bidrar med litteratur, økonomiske </a:t>
            </a:r>
            <a:r>
              <a:rPr lang="nb-NO" sz="24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midlar</a:t>
            </a:r>
            <a:r>
              <a:rPr lang="nb-NO" sz="2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og organisasjonsbygging</a:t>
            </a:r>
          </a:p>
          <a:p>
            <a:pPr marL="761981" indent="-76198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sz="2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Diakonalt arbeid</a:t>
            </a:r>
          </a:p>
        </p:txBody>
      </p:sp>
      <p:grpSp>
        <p:nvGrpSpPr>
          <p:cNvPr id="3" name="Gruppe 2">
            <a:extLst>
              <a:ext uri="{FF2B5EF4-FFF2-40B4-BE49-F238E27FC236}">
                <a16:creationId xmlns:a16="http://schemas.microsoft.com/office/drawing/2014/main" id="{8832C7A3-F33E-6844-D367-33A3C21A5A6F}"/>
              </a:ext>
            </a:extLst>
          </p:cNvPr>
          <p:cNvGrpSpPr/>
          <p:nvPr/>
        </p:nvGrpSpPr>
        <p:grpSpPr>
          <a:xfrm>
            <a:off x="902641" y="5419900"/>
            <a:ext cx="3752912" cy="633685"/>
            <a:chOff x="4210457" y="4070003"/>
            <a:chExt cx="3916584" cy="661322"/>
          </a:xfrm>
        </p:grpSpPr>
        <p:pic>
          <p:nvPicPr>
            <p:cNvPr id="12" name="Bilde 11">
              <a:extLst>
                <a:ext uri="{FF2B5EF4-FFF2-40B4-BE49-F238E27FC236}">
                  <a16:creationId xmlns:a16="http://schemas.microsoft.com/office/drawing/2014/main" id="{6FFB982D-958D-75D5-35CD-475E9A8C677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210457" y="4070003"/>
              <a:ext cx="612000" cy="612000"/>
            </a:xfrm>
            <a:prstGeom prst="rect">
              <a:avLst/>
            </a:prstGeom>
          </p:spPr>
        </p:pic>
        <p:pic>
          <p:nvPicPr>
            <p:cNvPr id="13" name="Bilde 12">
              <a:extLst>
                <a:ext uri="{FF2B5EF4-FFF2-40B4-BE49-F238E27FC236}">
                  <a16:creationId xmlns:a16="http://schemas.microsoft.com/office/drawing/2014/main" id="{C8196FE8-01BF-ABEE-CC2A-1B2A1EF7427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959347" y="4074945"/>
              <a:ext cx="1047600" cy="656380"/>
            </a:xfrm>
            <a:prstGeom prst="rect">
              <a:avLst/>
            </a:prstGeom>
          </p:spPr>
        </p:pic>
        <p:pic>
          <p:nvPicPr>
            <p:cNvPr id="14" name="Bilde 13">
              <a:extLst>
                <a:ext uri="{FF2B5EF4-FFF2-40B4-BE49-F238E27FC236}">
                  <a16:creationId xmlns:a16="http://schemas.microsoft.com/office/drawing/2014/main" id="{F2E4D01B-1539-2109-DC49-78FFBD070CA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031840" y="4074945"/>
              <a:ext cx="1047600" cy="656380"/>
            </a:xfrm>
            <a:prstGeom prst="rect">
              <a:avLst/>
            </a:prstGeom>
          </p:spPr>
        </p:pic>
        <p:pic>
          <p:nvPicPr>
            <p:cNvPr id="15" name="Bilde 14">
              <a:extLst>
                <a:ext uri="{FF2B5EF4-FFF2-40B4-BE49-F238E27FC236}">
                  <a16:creationId xmlns:a16="http://schemas.microsoft.com/office/drawing/2014/main" id="{56281272-0487-D295-322C-CACDFD884CF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079441" y="4074945"/>
              <a:ext cx="1047600" cy="6563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1312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NMS_Standard" ma:contentTypeID="0x010100A4459A2F2E85CA4BB418318082D9668A00802845C3BD5E0A4CB66A2B755632D53B" ma:contentTypeVersion="5" ma:contentTypeDescription="" ma:contentTypeScope="" ma:versionID="044ca602ad289ebe0aea4cfafc42f654">
  <xsd:schema xmlns:xsd="http://www.w3.org/2001/XMLSchema" xmlns:xs="http://www.w3.org/2001/XMLSchema" xmlns:p="http://schemas.microsoft.com/office/2006/metadata/properties" xmlns:ns2="dd6566ac-837e-4dc9-857e-90a7f0b17f69" targetNamespace="http://schemas.microsoft.com/office/2006/metadata/properties" ma:root="true" ma:fieldsID="832b647034209871c288404de86867b6" ns2:_="">
    <xsd:import namespace="dd6566ac-837e-4dc9-857e-90a7f0b17f69"/>
    <xsd:element name="properties">
      <xsd:complexType>
        <xsd:sequence>
          <xsd:element name="documentManagement">
            <xsd:complexType>
              <xsd:all>
                <xsd:element ref="ns2:Bibliotek" minOccurs="0"/>
                <xsd:element ref="ns2:Mappe" minOccurs="0"/>
                <xsd:element ref="ns2:m9a97006d73e4f979775e5dd1aa4cbd9" minOccurs="0"/>
                <xsd:element ref="ns2:TaxCatchAll" minOccurs="0"/>
                <xsd:element ref="ns2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6566ac-837e-4dc9-857e-90a7f0b17f69" elementFormDefault="qualified">
    <xsd:import namespace="http://schemas.microsoft.com/office/2006/documentManagement/types"/>
    <xsd:import namespace="http://schemas.microsoft.com/office/infopath/2007/PartnerControls"/>
    <xsd:element name="Bibliotek" ma:index="8" nillable="true" ma:displayName="Bibliotek" ma:internalName="Bibliotek">
      <xsd:simpleType>
        <xsd:restriction base="dms:Text">
          <xsd:maxLength value="255"/>
        </xsd:restriction>
      </xsd:simpleType>
    </xsd:element>
    <xsd:element name="Mappe" ma:index="9" nillable="true" ma:displayName="Mappe" ma:internalName="Mappe">
      <xsd:simpleType>
        <xsd:restriction base="dms:Text">
          <xsd:maxLength value="255"/>
        </xsd:restriction>
      </xsd:simpleType>
    </xsd:element>
    <xsd:element name="m9a97006d73e4f979775e5dd1aa4cbd9" ma:index="10" nillable="true" ma:taxonomy="true" ma:internalName="m9a97006d73e4f979775e5dd1aa4cbd9" ma:taxonomyFieldName="Omr_x00e5_det" ma:displayName="Området" ma:default="" ma:fieldId="{69a97006-d73e-4f97-9775-e5dd1aa4cbd9}" ma:sspId="a8d0c608-4cee-403d-9b54-7651a264c8b1" ma:termSetId="23677d3e-6471-4add-a10e-4e334ed57ef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1" nillable="true" ma:displayName="Taxonomy Catch All Column" ma:hidden="true" ma:list="{af5ef976-4965-4618-94ac-32804e2b350b}" ma:internalName="TaxCatchAll" ma:showField="CatchAllData" ma:web="fbd87a55-c1a2-4d1a-b0d2-2e90515f7e9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af5ef976-4965-4618-94ac-32804e2b350b}" ma:internalName="TaxCatchAllLabel" ma:readOnly="true" ma:showField="CatchAllDataLabel" ma:web="fbd87a55-c1a2-4d1a-b0d2-2e90515f7e9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a8d0c608-4cee-403d-9b54-7651a264c8b1" ContentTypeId="0x010100A4459A2F2E85CA4BB418318082D9668A" PreviousValue="fals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9a97006d73e4f979775e5dd1aa4cbd9 xmlns="dd6566ac-837e-4dc9-857e-90a7f0b17f69">
      <Terms xmlns="http://schemas.microsoft.com/office/infopath/2007/PartnerControls">
        <TermInfo xmlns="http://schemas.microsoft.com/office/infopath/2007/PartnerControls">
          <TermName xmlns="http://schemas.microsoft.com/office/infopath/2007/PartnerControls">Fundraising</TermName>
          <TermId xmlns="http://schemas.microsoft.com/office/infopath/2007/PartnerControls">7d868722-a496-47d9-84c7-7e14725ed5f8</TermId>
        </TermInfo>
      </Terms>
    </m9a97006d73e4f979775e5dd1aa4cbd9>
    <Bibliotek xmlns="dd6566ac-837e-4dc9-857e-90a7f0b17f69">Grafisk</Bibliotek>
    <Mappe xmlns="dd6566ac-837e-4dc9-857e-90a7f0b17f69" xsi:nil="true"/>
    <TaxCatchAll xmlns="dd6566ac-837e-4dc9-857e-90a7f0b17f69">
      <Value>1</Value>
    </TaxCatchAll>
  </documentManagement>
</p:properties>
</file>

<file path=customXml/itemProps1.xml><?xml version="1.0" encoding="utf-8"?>
<ds:datastoreItem xmlns:ds="http://schemas.openxmlformats.org/officeDocument/2006/customXml" ds:itemID="{ED7E81E8-E587-453C-8372-86C0EB25BD08}"/>
</file>

<file path=customXml/itemProps2.xml><?xml version="1.0" encoding="utf-8"?>
<ds:datastoreItem xmlns:ds="http://schemas.openxmlformats.org/officeDocument/2006/customXml" ds:itemID="{3C7B903B-72BB-4EDF-927C-F39802AC8568}"/>
</file>

<file path=customXml/itemProps3.xml><?xml version="1.0" encoding="utf-8"?>
<ds:datastoreItem xmlns:ds="http://schemas.openxmlformats.org/officeDocument/2006/customXml" ds:itemID="{D4E902D3-75BE-4569-BE4C-4ACBF038D18D}"/>
</file>

<file path=customXml/itemProps4.xml><?xml version="1.0" encoding="utf-8"?>
<ds:datastoreItem xmlns:ds="http://schemas.openxmlformats.org/officeDocument/2006/customXml" ds:itemID="{C27A5A75-C37E-42DF-B92E-01A09829D3A7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</Words>
  <Application>Microsoft Macintosh PowerPoint</Application>
  <PresentationFormat>Widescreen</PresentationFormat>
  <Paragraphs>7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Office-tema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anette thingbø</dc:creator>
  <cp:lastModifiedBy>anette thingbø</cp:lastModifiedBy>
  <cp:revision>2</cp:revision>
  <dcterms:created xsi:type="dcterms:W3CDTF">2022-09-15T13:14:36Z</dcterms:created>
  <dcterms:modified xsi:type="dcterms:W3CDTF">2022-10-03T07:26:36Z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0x010100A4459A2F2E85CA4BB418318082D9668A00802845C3BD5E0A4CB66A2B755632D53B</vt:lpwstr>
  </property>
  <property fmtid="{D5CDD505-2E9C-101B-9397-08002B2CF9AE}" pid="3" name="Området">
    <vt:lpwstr>1;#Fundraising|7d868722-a496-47d9-84c7-7e14725ed5f8</vt:lpwstr>
  </property>
  <property fmtid="{D5CDD505-2E9C-101B-9397-08002B2CF9AE}" pid="4" name="MediaServiceImageTags">
    <vt:lpwstr/>
  </property>
  <property fmtid="{D5CDD505-2E9C-101B-9397-08002B2CF9AE}" pid="5" name="lcf76f155ced4ddcb4097134ff3c332f">
    <vt:lpwstr/>
  </property>
</Properties>
</file>