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9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190"/>
  </p:normalViewPr>
  <p:slideViewPr>
    <p:cSldViewPr snapToGrid="0">
      <p:cViewPr varScale="1">
        <p:scale>
          <a:sx n="123" d="100"/>
          <a:sy n="123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te thingbø" userId="3f2cd570bec61cbd" providerId="LiveId" clId="{0EA797B8-33B9-AB4F-9E16-A44D38DF8084}"/>
    <pc:docChg chg="delSld modSld">
      <pc:chgData name="anette thingbø" userId="3f2cd570bec61cbd" providerId="LiveId" clId="{0EA797B8-33B9-AB4F-9E16-A44D38DF8084}" dt="2022-09-26T07:57:37.549" v="2" actId="20577"/>
      <pc:docMkLst>
        <pc:docMk/>
      </pc:docMkLst>
      <pc:sldChg chg="modSp mod">
        <pc:chgData name="anette thingbø" userId="3f2cd570bec61cbd" providerId="LiveId" clId="{0EA797B8-33B9-AB4F-9E16-A44D38DF8084}" dt="2022-09-26T07:57:37.549" v="2" actId="20577"/>
        <pc:sldMkLst>
          <pc:docMk/>
          <pc:sldMk cId="769078604" sldId="319"/>
        </pc:sldMkLst>
        <pc:spChg chg="mod">
          <ac:chgData name="anette thingbø" userId="3f2cd570bec61cbd" providerId="LiveId" clId="{0EA797B8-33B9-AB4F-9E16-A44D38DF8084}" dt="2022-09-26T07:57:37.549" v="2" actId="20577"/>
          <ac:spMkLst>
            <pc:docMk/>
            <pc:sldMk cId="769078604" sldId="319"/>
            <ac:spMk id="9" creationId="{B610249D-34BF-3388-8A6C-D7E003C71A76}"/>
          </ac:spMkLst>
        </pc:spChg>
      </pc:sldChg>
      <pc:sldChg chg="del">
        <pc:chgData name="anette thingbø" userId="3f2cd570bec61cbd" providerId="LiveId" clId="{0EA797B8-33B9-AB4F-9E16-A44D38DF8084}" dt="2022-09-15T13:14:40.166" v="0" actId="2696"/>
        <pc:sldMkLst>
          <pc:docMk/>
          <pc:sldMk cId="141312552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EE758-8CFF-9B4F-8A2D-D10ECE5F496A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F1276-6D2E-5D4C-9777-BE993DEF68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29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F465C-F13B-4043-9DB3-F10F735FD55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564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6F2FE-BAB2-E9A3-6464-704EBE61D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B36E15-A324-0BD5-F9CC-5E6792307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0C3678-480D-1B5D-107E-B73FC490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4A8228-0118-3E9D-2C6E-9E845E5D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634292-51D6-3C04-798A-3156B6B6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67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14CFB7-D323-B314-37C1-CE9C1B3E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284CBF-4BC2-D40D-C4E8-10C4307FF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6B768D-C52F-5A89-7E3A-2E80B706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F0DE0E-B830-6DDA-E7E0-FAB88FE2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21FECD-4A65-0F75-8180-EBEB5D86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79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0F7BE75-FB06-D840-72A8-C58D847F2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595F47-5CD5-48FC-637F-B0BA25D71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EF5980-8FC3-AEFD-F3B0-6BC062DA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380474-F685-553F-1104-186BFCCE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555683-B0F9-DA0B-CBA7-B4EBC9E4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85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ide m 2 spalter_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C59CF44-04AC-4AD4-A1D4-1C5B582972A2}"/>
              </a:ext>
            </a:extLst>
          </p:cNvPr>
          <p:cNvSpPr>
            <a:spLocks/>
          </p:cNvSpPr>
          <p:nvPr userDrawn="1"/>
        </p:nvSpPr>
        <p:spPr>
          <a:xfrm>
            <a:off x="336551" y="335999"/>
            <a:ext cx="11518900" cy="6192000"/>
          </a:xfrm>
          <a:prstGeom prst="rect">
            <a:avLst/>
          </a:prstGeom>
          <a:solidFill>
            <a:srgbClr val="025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4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C098F9-A27F-4578-A5F8-078B3F1F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634" y="648914"/>
            <a:ext cx="5109049" cy="562926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52B07E-A330-4614-BC78-68ACF300E3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4302" y="660200"/>
            <a:ext cx="5109049" cy="562926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944AFF-DD8A-1567-7F3F-B8BAF9F5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E4965B-91B6-44E6-2E0D-67654F275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AB387C-443A-2407-33E6-861C894D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115DD5-A6E3-DD17-32F0-A4D05E2D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12873B-9BD2-7BC0-4FD1-4DE6DBB4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86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03165A-AC31-122D-CFCB-849D9AC4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0C523E2-C1B4-43EB-5653-A1B496BA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307DD1-07F5-63E4-F52F-41358F6B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BAEBC2-FFE8-7300-4E25-3E5D3F02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7FAB6B-9453-41A7-169A-B001F6DC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67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9C07E7-90F2-79B9-377F-52B47F99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51DAFE-DDAE-E394-900F-C7B987631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CAB1889-0CCE-5DB7-3A9D-F88229F43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CD12C0-5A06-CD07-6F37-C4C85D66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FF07E5-9930-241B-6716-8C1ADD2C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5EDAD4-B195-6021-283C-A60C26F9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78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79B7C5-694B-9D82-524B-47A8FADC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F485BC-3753-63FE-3558-02268EB18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8095203-FFF7-CED7-2E8F-BD07A8835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7C1F71D-0514-E918-EA03-F933E8704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26E49F-200C-ED56-77AB-F7A7FF4E0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EFD53B0-C4D4-44C7-2295-2CD76FEB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94B958E-4C1E-A229-0FA2-C853332E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04FD502-02CB-6028-49BA-BBB3E4E4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48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4C93EC-8C28-824A-0FB1-2F2DE10A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5E63B47-ACB2-1886-1CEE-D02B1D31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A0B211C-8BB9-19F0-5FEE-F0BC85AC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771AAC2-B8EB-11FD-7E46-9C519F96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02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E0A7B9F-482E-DDC7-C91D-49102EDF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A1C6306-A24B-B092-1D9C-E1CEF49A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7E1C3A1-C4F8-ABF4-D04D-E1EF8159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6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5B23B-A9F1-A44D-24DD-D2660218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41EE2F-80A9-7034-0C78-206F28C45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07B7653-D602-8BE3-111C-D9BF83F3A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9096F1-6F62-01EE-A774-AFD9403F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3C757E-B94F-23E8-5B46-FF4D24C4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4D8AA67-C8B5-D62E-288D-88E63B63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14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D6A46-D76A-6BCE-AB8E-DD3188D0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54827F1-1E90-6CEF-F38D-47BAA5633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9DC13A4-C64F-AFF9-2CAD-F5A63CF2C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B4DCBA-6A33-F5C2-67C7-5B55E738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4DD329-EC95-464F-BDBA-E057C72E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88FEBB2-5933-0068-49D4-1088CF8A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69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611E261-2F42-64D9-B8B0-7EF20EFE4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8248B1-2B91-1C8F-2D15-ADA1FD427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78D377-5571-C9D6-4478-6D6AAE118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B900-12EB-3443-8F6D-29CD649F1F4C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8A68C3-C057-BCD3-8EC6-9A401AC1A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DA4722-4681-438D-C60C-55E45D57C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D95C-D4D4-2D49-9C19-8EC07F30F8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66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AF606AD2-75F8-453D-AC73-E975855E4B48}"/>
              </a:ext>
            </a:extLst>
          </p:cNvPr>
          <p:cNvGrpSpPr/>
          <p:nvPr/>
        </p:nvGrpSpPr>
        <p:grpSpPr>
          <a:xfrm>
            <a:off x="799473" y="5396399"/>
            <a:ext cx="3763952" cy="636072"/>
            <a:chOff x="4210457" y="4070004"/>
            <a:chExt cx="3916584" cy="661865"/>
          </a:xfrm>
        </p:grpSpPr>
        <p:pic>
          <p:nvPicPr>
            <p:cNvPr id="5" name="Bilde 4">
              <a:extLst>
                <a:ext uri="{FF2B5EF4-FFF2-40B4-BE49-F238E27FC236}">
                  <a16:creationId xmlns:a16="http://schemas.microsoft.com/office/drawing/2014/main" id="{42F51DDB-1534-4C0D-A80D-F1A6B0829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10457" y="4070004"/>
              <a:ext cx="612000" cy="612000"/>
            </a:xfrm>
            <a:prstGeom prst="rect">
              <a:avLst/>
            </a:prstGeom>
          </p:spPr>
        </p:pic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D32BA755-AFD0-4B08-93E4-EC6D7D95F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9347" y="4074402"/>
              <a:ext cx="1047600" cy="657467"/>
            </a:xfrm>
            <a:prstGeom prst="rect">
              <a:avLst/>
            </a:prstGeom>
          </p:spPr>
        </p:pic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07D10AF3-339E-4FF4-869B-D827F6331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1841" y="4074402"/>
              <a:ext cx="1047600" cy="657467"/>
            </a:xfrm>
            <a:prstGeom prst="rect">
              <a:avLst/>
            </a:prstGeom>
          </p:spPr>
        </p:pic>
        <p:pic>
          <p:nvPicPr>
            <p:cNvPr id="8" name="Bilde 7">
              <a:extLst>
                <a:ext uri="{FF2B5EF4-FFF2-40B4-BE49-F238E27FC236}">
                  <a16:creationId xmlns:a16="http://schemas.microsoft.com/office/drawing/2014/main" id="{0C962B70-9D36-4A3E-85BC-3E9D9BF71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79441" y="4074402"/>
              <a:ext cx="1047600" cy="657467"/>
            </a:xfrm>
            <a:prstGeom prst="rect">
              <a:avLst/>
            </a:prstGeom>
          </p:spPr>
        </p:pic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16BEF525-19AE-74E5-3658-E3104DB07073}"/>
              </a:ext>
            </a:extLst>
          </p:cNvPr>
          <p:cNvSpPr txBox="1"/>
          <p:nvPr/>
        </p:nvSpPr>
        <p:spPr>
          <a:xfrm>
            <a:off x="799473" y="901726"/>
            <a:ext cx="6908595" cy="94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426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KINA / HONGKONG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A9B38F4-2ABE-6A74-1143-13DB2592101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6"/>
          <a:stretch/>
        </p:blipFill>
        <p:spPr>
          <a:xfrm>
            <a:off x="8318339" y="314339"/>
            <a:ext cx="3554563" cy="622114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3FE78BE-490B-C56C-A7F2-2949971CA7D1}"/>
              </a:ext>
            </a:extLst>
          </p:cNvPr>
          <p:cNvSpPr txBox="1"/>
          <p:nvPr/>
        </p:nvSpPr>
        <p:spPr>
          <a:xfrm>
            <a:off x="4794928" y="5471151"/>
            <a:ext cx="4056985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SAMMEN </a:t>
            </a:r>
            <a:r>
              <a:rPr lang="nb-NO" sz="1333" b="1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forander</a:t>
            </a:r>
            <a:r>
              <a:rPr lang="nb-NO" sz="13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VERDEN!</a:t>
            </a:r>
          </a:p>
          <a:p>
            <a:r>
              <a:rPr lang="nb-NO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mer på </a:t>
            </a:r>
            <a:r>
              <a:rPr lang="nb-NO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nms.no</a:t>
            </a:r>
            <a:r>
              <a:rPr lang="nb-NO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b-NO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finndinmenighet</a:t>
            </a:r>
            <a:endParaRPr lang="nb-NO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610249D-34BF-3388-8A6C-D7E003C71A76}"/>
              </a:ext>
            </a:extLst>
          </p:cNvPr>
          <p:cNvSpPr txBox="1"/>
          <p:nvPr/>
        </p:nvSpPr>
        <p:spPr>
          <a:xfrm>
            <a:off x="902641" y="2292718"/>
            <a:ext cx="6908595" cy="22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Støtter bibel- og presteskoler</a:t>
            </a:r>
          </a:p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Bidrar med litteratur, økonomiske midler og organisasjonsbygging</a:t>
            </a:r>
          </a:p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Diakonalt arbeid</a:t>
            </a:r>
          </a:p>
        </p:txBody>
      </p:sp>
    </p:spTree>
    <p:extLst>
      <p:ext uri="{BB962C8B-B14F-4D97-AF65-F5344CB8AC3E}">
        <p14:creationId xmlns:p14="http://schemas.microsoft.com/office/powerpoint/2010/main" val="76907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MS_Standard" ma:contentTypeID="0x010100A4459A2F2E85CA4BB418318082D9668A00802845C3BD5E0A4CB66A2B755632D53B" ma:contentTypeVersion="5" ma:contentTypeDescription="" ma:contentTypeScope="" ma:versionID="044ca602ad289ebe0aea4cfafc42f654">
  <xsd:schema xmlns:xsd="http://www.w3.org/2001/XMLSchema" xmlns:xs="http://www.w3.org/2001/XMLSchema" xmlns:p="http://schemas.microsoft.com/office/2006/metadata/properties" xmlns:ns2="dd6566ac-837e-4dc9-857e-90a7f0b17f69" targetNamespace="http://schemas.microsoft.com/office/2006/metadata/properties" ma:root="true" ma:fieldsID="832b647034209871c288404de86867b6" ns2:_="">
    <xsd:import namespace="dd6566ac-837e-4dc9-857e-90a7f0b17f69"/>
    <xsd:element name="properties">
      <xsd:complexType>
        <xsd:sequence>
          <xsd:element name="documentManagement">
            <xsd:complexType>
              <xsd:all>
                <xsd:element ref="ns2:Bibliotek" minOccurs="0"/>
                <xsd:element ref="ns2:Mappe" minOccurs="0"/>
                <xsd:element ref="ns2:m9a97006d73e4f979775e5dd1aa4cbd9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566ac-837e-4dc9-857e-90a7f0b17f69" elementFormDefault="qualified">
    <xsd:import namespace="http://schemas.microsoft.com/office/2006/documentManagement/types"/>
    <xsd:import namespace="http://schemas.microsoft.com/office/infopath/2007/PartnerControls"/>
    <xsd:element name="Bibliotek" ma:index="8" nillable="true" ma:displayName="Bibliotek" ma:internalName="Bibliotek">
      <xsd:simpleType>
        <xsd:restriction base="dms:Text">
          <xsd:maxLength value="255"/>
        </xsd:restriction>
      </xsd:simpleType>
    </xsd:element>
    <xsd:element name="Mappe" ma:index="9" nillable="true" ma:displayName="Mappe" ma:internalName="Mappe">
      <xsd:simpleType>
        <xsd:restriction base="dms:Text">
          <xsd:maxLength value="255"/>
        </xsd:restriction>
      </xsd:simpleType>
    </xsd:element>
    <xsd:element name="m9a97006d73e4f979775e5dd1aa4cbd9" ma:index="10" nillable="true" ma:taxonomy="true" ma:internalName="m9a97006d73e4f979775e5dd1aa4cbd9" ma:taxonomyFieldName="Omr_x00e5_det" ma:displayName="Området" ma:default="" ma:fieldId="{69a97006-d73e-4f97-9775-e5dd1aa4cbd9}" ma:sspId="a8d0c608-4cee-403d-9b54-7651a264c8b1" ma:termSetId="23677d3e-6471-4add-a10e-4e334ed57e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af5ef976-4965-4618-94ac-32804e2b350b}" ma:internalName="TaxCatchAll" ma:showField="CatchAllData" ma:web="fbd87a55-c1a2-4d1a-b0d2-2e90515f7e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f5ef976-4965-4618-94ac-32804e2b350b}" ma:internalName="TaxCatchAllLabel" ma:readOnly="true" ma:showField="CatchAllDataLabel" ma:web="fbd87a55-c1a2-4d1a-b0d2-2e90515f7e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8d0c608-4cee-403d-9b54-7651a264c8b1" ContentTypeId="0x010100A4459A2F2E85CA4BB418318082D9668A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9a97006d73e4f979775e5dd1aa4cbd9 xmlns="dd6566ac-837e-4dc9-857e-90a7f0b17f6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Fundraising</TermName>
          <TermId xmlns="http://schemas.microsoft.com/office/infopath/2007/PartnerControls">7d868722-a496-47d9-84c7-7e14725ed5f8</TermId>
        </TermInfo>
      </Terms>
    </m9a97006d73e4f979775e5dd1aa4cbd9>
    <Bibliotek xmlns="dd6566ac-837e-4dc9-857e-90a7f0b17f69">Grafisk</Bibliotek>
    <Mappe xmlns="dd6566ac-837e-4dc9-857e-90a7f0b17f69" xsi:nil="true"/>
    <TaxCatchAll xmlns="dd6566ac-837e-4dc9-857e-90a7f0b17f69">
      <Value>1</Value>
    </TaxCatchAll>
  </documentManagement>
</p:properties>
</file>

<file path=customXml/itemProps1.xml><?xml version="1.0" encoding="utf-8"?>
<ds:datastoreItem xmlns:ds="http://schemas.openxmlformats.org/officeDocument/2006/customXml" ds:itemID="{6850860B-1A2A-4ABF-8B7E-48A988EC2D41}"/>
</file>

<file path=customXml/itemProps2.xml><?xml version="1.0" encoding="utf-8"?>
<ds:datastoreItem xmlns:ds="http://schemas.openxmlformats.org/officeDocument/2006/customXml" ds:itemID="{385184A8-F4C3-4D52-9766-FC37B3032C7B}"/>
</file>

<file path=customXml/itemProps3.xml><?xml version="1.0" encoding="utf-8"?>
<ds:datastoreItem xmlns:ds="http://schemas.openxmlformats.org/officeDocument/2006/customXml" ds:itemID="{0AB677D3-A641-43F8-9B5B-5338E8E8494B}"/>
</file>

<file path=customXml/itemProps4.xml><?xml version="1.0" encoding="utf-8"?>
<ds:datastoreItem xmlns:ds="http://schemas.openxmlformats.org/officeDocument/2006/customXml" ds:itemID="{D9EF10EE-039F-4587-9C95-8A88058D187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thingbø</dc:creator>
  <cp:lastModifiedBy>anette thingbø</cp:lastModifiedBy>
  <cp:revision>2</cp:revision>
  <dcterms:created xsi:type="dcterms:W3CDTF">2022-09-15T13:12:53Z</dcterms:created>
  <dcterms:modified xsi:type="dcterms:W3CDTF">2022-10-03T07:27:13Z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0x010100A4459A2F2E85CA4BB418318082D9668A00802845C3BD5E0A4CB66A2B755632D53B</vt:lpwstr>
  </property>
  <property fmtid="{D5CDD505-2E9C-101B-9397-08002B2CF9AE}" pid="3" name="Området">
    <vt:lpwstr>1;#Fundraising|7d868722-a496-47d9-84c7-7e14725ed5f8</vt:lpwstr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</Properties>
</file>