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92D"/>
    <a:srgbClr val="DD2256"/>
    <a:srgbClr val="451F68"/>
    <a:srgbClr val="299E50"/>
    <a:srgbClr val="00A4D9"/>
    <a:srgbClr val="0049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2236" y="6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KAT - sirkel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883035" y="1906801"/>
            <a:ext cx="5754612" cy="212685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4700" baseline="0">
                <a:solidFill>
                  <a:srgbClr val="00496A"/>
                </a:solidFill>
              </a:defRPr>
            </a:lvl1pPr>
          </a:lstStyle>
          <a:p>
            <a:r>
              <a:rPr lang="nb-NO"/>
              <a:t>KLIKK FOR </a:t>
            </a:r>
            <a:br>
              <a:rPr lang="nb-NO"/>
            </a:br>
            <a:r>
              <a:rPr lang="nb-NO"/>
              <a:t>TEKST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883035" y="3804577"/>
            <a:ext cx="5754612" cy="13946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aseline="0">
                <a:solidFill>
                  <a:srgbClr val="00496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Tekst</a:t>
            </a:r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0" hasCustomPrompt="1"/>
          </p:nvPr>
        </p:nvSpPr>
        <p:spPr>
          <a:xfrm>
            <a:off x="361425" y="7272937"/>
            <a:ext cx="6840000" cy="1637153"/>
          </a:xfrm>
          <a:prstGeom prst="rect">
            <a:avLst/>
          </a:prstGeom>
        </p:spPr>
        <p:txBody>
          <a:bodyPr vert="horz"/>
          <a:lstStyle>
            <a:lvl1pPr marL="0" indent="0" algn="ctr">
              <a:defRPr sz="1700" cap="none"/>
            </a:lvl1pPr>
            <a:lvl2pPr marL="0" indent="0" algn="ctr">
              <a:defRPr sz="1500"/>
            </a:lvl2pPr>
            <a:lvl3pPr marL="0" indent="0" algn="ctr">
              <a:defRPr sz="1500"/>
            </a:lvl3pPr>
            <a:lvl4pPr marL="0" indent="0" algn="ctr">
              <a:defRPr sz="1500"/>
            </a:lvl4pPr>
            <a:lvl5pPr marL="0" indent="0" algn="ctr">
              <a:defRPr sz="1500"/>
            </a:lvl5pPr>
          </a:lstStyle>
          <a:p>
            <a:pPr lvl="0"/>
            <a:r>
              <a:rPr lang="nb-NO"/>
              <a:t>Klikk for tekst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1" hasCustomPrompt="1"/>
          </p:nvPr>
        </p:nvSpPr>
        <p:spPr>
          <a:xfrm>
            <a:off x="1656931" y="5298428"/>
            <a:ext cx="4246507" cy="873150"/>
          </a:xfrm>
          <a:prstGeom prst="rect">
            <a:avLst/>
          </a:prstGeom>
        </p:spPr>
        <p:txBody>
          <a:bodyPr vert="horz"/>
          <a:lstStyle>
            <a:lvl1pPr marL="3175" indent="0" algn="ctr">
              <a:defRPr sz="1500" cap="none" baseline="0">
                <a:solidFill>
                  <a:srgbClr val="00496A"/>
                </a:solidFill>
                <a:latin typeface="Arial"/>
                <a:cs typeface="Arial"/>
              </a:defRPr>
            </a:lvl1pPr>
            <a:lvl2pPr marL="3175" indent="0" algn="ctr">
              <a:defRPr sz="1500" cap="none">
                <a:latin typeface="Arial"/>
                <a:cs typeface="Arial"/>
              </a:defRPr>
            </a:lvl2pPr>
            <a:lvl3pPr marL="3175" indent="0" algn="ctr">
              <a:defRPr sz="1500" cap="none">
                <a:latin typeface="Arial"/>
                <a:cs typeface="Arial"/>
              </a:defRPr>
            </a:lvl3pPr>
            <a:lvl4pPr marL="3175" indent="0" algn="ctr">
              <a:defRPr sz="1500" cap="none">
                <a:latin typeface="Arial"/>
                <a:cs typeface="Arial"/>
              </a:defRPr>
            </a:lvl4pPr>
            <a:lvl5pPr marL="3175" indent="0" algn="ctr">
              <a:defRPr sz="1500" cap="none">
                <a:latin typeface="Arial"/>
                <a:cs typeface="Arial"/>
              </a:defRPr>
            </a:lvl5pPr>
          </a:lstStyle>
          <a:p>
            <a:pPr lvl="0"/>
            <a:r>
              <a:rPr lang="nb-NO"/>
              <a:t>Klikk for tekst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11500" y="9004229"/>
            <a:ext cx="1320800" cy="1333500"/>
          </a:xfrm>
          <a:prstGeom prst="rect">
            <a:avLst/>
          </a:prstGeom>
        </p:spPr>
      </p:pic>
      <p:sp>
        <p:nvSpPr>
          <p:cNvPr id="4" name="Ellipse 3"/>
          <p:cNvSpPr/>
          <p:nvPr userDrawn="1"/>
        </p:nvSpPr>
        <p:spPr>
          <a:xfrm>
            <a:off x="757426" y="632615"/>
            <a:ext cx="6047999" cy="6047999"/>
          </a:xfrm>
          <a:prstGeom prst="ellipse">
            <a:avLst/>
          </a:prstGeom>
          <a:noFill/>
          <a:ln w="139700">
            <a:solidFill>
              <a:srgbClr val="00496A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9343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KAT - sirkel LYSE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883035" y="1906801"/>
            <a:ext cx="5754612" cy="212685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4700" baseline="0">
                <a:solidFill>
                  <a:srgbClr val="00A4D9"/>
                </a:solidFill>
              </a:defRPr>
            </a:lvl1pPr>
          </a:lstStyle>
          <a:p>
            <a:r>
              <a:rPr lang="nb-NO"/>
              <a:t>KLIKK FOR </a:t>
            </a:r>
            <a:br>
              <a:rPr lang="nb-NO"/>
            </a:br>
            <a:r>
              <a:rPr lang="nb-NO"/>
              <a:t>TEKST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883035" y="3804577"/>
            <a:ext cx="5754612" cy="13946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aseline="0">
                <a:solidFill>
                  <a:srgbClr val="00A4D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Tekst</a:t>
            </a:r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0" hasCustomPrompt="1"/>
          </p:nvPr>
        </p:nvSpPr>
        <p:spPr>
          <a:xfrm>
            <a:off x="361425" y="7272937"/>
            <a:ext cx="6840000" cy="1637153"/>
          </a:xfrm>
          <a:prstGeom prst="rect">
            <a:avLst/>
          </a:prstGeom>
        </p:spPr>
        <p:txBody>
          <a:bodyPr vert="horz"/>
          <a:lstStyle>
            <a:lvl1pPr marL="0" indent="0" algn="ctr">
              <a:defRPr sz="1700" cap="none"/>
            </a:lvl1pPr>
            <a:lvl2pPr marL="0" indent="0" algn="ctr">
              <a:defRPr sz="1500"/>
            </a:lvl2pPr>
            <a:lvl3pPr marL="0" indent="0" algn="ctr">
              <a:defRPr sz="1500"/>
            </a:lvl3pPr>
            <a:lvl4pPr marL="0" indent="0" algn="ctr">
              <a:defRPr sz="1500"/>
            </a:lvl4pPr>
            <a:lvl5pPr marL="0" indent="0" algn="ctr">
              <a:defRPr sz="1500"/>
            </a:lvl5pPr>
          </a:lstStyle>
          <a:p>
            <a:pPr lvl="0"/>
            <a:r>
              <a:rPr lang="nb-NO"/>
              <a:t>Klikk for tekst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1" hasCustomPrompt="1"/>
          </p:nvPr>
        </p:nvSpPr>
        <p:spPr>
          <a:xfrm>
            <a:off x="1656931" y="5298428"/>
            <a:ext cx="4246507" cy="873150"/>
          </a:xfrm>
          <a:prstGeom prst="rect">
            <a:avLst/>
          </a:prstGeom>
        </p:spPr>
        <p:txBody>
          <a:bodyPr vert="horz"/>
          <a:lstStyle>
            <a:lvl1pPr marL="3175" indent="0" algn="ctr">
              <a:defRPr sz="1500" cap="none" baseline="0">
                <a:solidFill>
                  <a:srgbClr val="00A4D9"/>
                </a:solidFill>
                <a:latin typeface="Arial"/>
                <a:cs typeface="Arial"/>
              </a:defRPr>
            </a:lvl1pPr>
            <a:lvl2pPr marL="3175" indent="0" algn="ctr">
              <a:defRPr sz="1500" cap="none">
                <a:latin typeface="Arial"/>
                <a:cs typeface="Arial"/>
              </a:defRPr>
            </a:lvl2pPr>
            <a:lvl3pPr marL="3175" indent="0" algn="ctr">
              <a:defRPr sz="1500" cap="none">
                <a:latin typeface="Arial"/>
                <a:cs typeface="Arial"/>
              </a:defRPr>
            </a:lvl3pPr>
            <a:lvl4pPr marL="3175" indent="0" algn="ctr">
              <a:defRPr sz="1500" cap="none">
                <a:latin typeface="Arial"/>
                <a:cs typeface="Arial"/>
              </a:defRPr>
            </a:lvl4pPr>
            <a:lvl5pPr marL="3175" indent="0" algn="ctr">
              <a:defRPr sz="1500" cap="none">
                <a:latin typeface="Arial"/>
                <a:cs typeface="Arial"/>
              </a:defRPr>
            </a:lvl5pPr>
          </a:lstStyle>
          <a:p>
            <a:pPr lvl="0"/>
            <a:r>
              <a:rPr lang="nb-NO"/>
              <a:t>Klikk for tekst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11500" y="9004229"/>
            <a:ext cx="1320800" cy="1333500"/>
          </a:xfrm>
          <a:prstGeom prst="rect">
            <a:avLst/>
          </a:prstGeom>
        </p:spPr>
      </p:pic>
      <p:sp>
        <p:nvSpPr>
          <p:cNvPr id="4" name="Ellipse 3"/>
          <p:cNvSpPr/>
          <p:nvPr userDrawn="1"/>
        </p:nvSpPr>
        <p:spPr>
          <a:xfrm>
            <a:off x="757426" y="632615"/>
            <a:ext cx="6047999" cy="6047999"/>
          </a:xfrm>
          <a:prstGeom prst="ellipse">
            <a:avLst/>
          </a:prstGeom>
          <a:noFill/>
          <a:ln w="139700">
            <a:solidFill>
              <a:srgbClr val="00A4D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4880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KAT - sirkel GRØ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883035" y="1906801"/>
            <a:ext cx="5754612" cy="212685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4700" baseline="0">
                <a:solidFill>
                  <a:srgbClr val="299E50"/>
                </a:solidFill>
              </a:defRPr>
            </a:lvl1pPr>
          </a:lstStyle>
          <a:p>
            <a:r>
              <a:rPr lang="nb-NO"/>
              <a:t>KLIKK FOR </a:t>
            </a:r>
            <a:br>
              <a:rPr lang="nb-NO"/>
            </a:br>
            <a:r>
              <a:rPr lang="nb-NO"/>
              <a:t>TEKST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883035" y="3804577"/>
            <a:ext cx="5754612" cy="13946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aseline="0">
                <a:solidFill>
                  <a:srgbClr val="299E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Tekst</a:t>
            </a:r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0" hasCustomPrompt="1"/>
          </p:nvPr>
        </p:nvSpPr>
        <p:spPr>
          <a:xfrm>
            <a:off x="361425" y="7272937"/>
            <a:ext cx="6840000" cy="1637153"/>
          </a:xfrm>
          <a:prstGeom prst="rect">
            <a:avLst/>
          </a:prstGeom>
        </p:spPr>
        <p:txBody>
          <a:bodyPr vert="horz"/>
          <a:lstStyle>
            <a:lvl1pPr marL="0" indent="0" algn="ctr">
              <a:defRPr sz="1700" cap="none"/>
            </a:lvl1pPr>
            <a:lvl2pPr marL="0" indent="0" algn="ctr">
              <a:defRPr sz="1500"/>
            </a:lvl2pPr>
            <a:lvl3pPr marL="0" indent="0" algn="ctr">
              <a:defRPr sz="1500"/>
            </a:lvl3pPr>
            <a:lvl4pPr marL="0" indent="0" algn="ctr">
              <a:defRPr sz="1500"/>
            </a:lvl4pPr>
            <a:lvl5pPr marL="0" indent="0" algn="ctr">
              <a:defRPr sz="1500"/>
            </a:lvl5pPr>
          </a:lstStyle>
          <a:p>
            <a:pPr lvl="0"/>
            <a:r>
              <a:rPr lang="nb-NO"/>
              <a:t>Klikk for tekst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1" hasCustomPrompt="1"/>
          </p:nvPr>
        </p:nvSpPr>
        <p:spPr>
          <a:xfrm>
            <a:off x="1656931" y="5298428"/>
            <a:ext cx="4246507" cy="873150"/>
          </a:xfrm>
          <a:prstGeom prst="rect">
            <a:avLst/>
          </a:prstGeom>
        </p:spPr>
        <p:txBody>
          <a:bodyPr vert="horz"/>
          <a:lstStyle>
            <a:lvl1pPr marL="3175" indent="0" algn="ctr">
              <a:defRPr sz="1500" cap="none" baseline="0">
                <a:solidFill>
                  <a:srgbClr val="299E50"/>
                </a:solidFill>
                <a:latin typeface="Arial"/>
                <a:cs typeface="Arial"/>
              </a:defRPr>
            </a:lvl1pPr>
            <a:lvl2pPr marL="3175" indent="0" algn="ctr">
              <a:defRPr sz="1500" cap="none">
                <a:latin typeface="Arial"/>
                <a:cs typeface="Arial"/>
              </a:defRPr>
            </a:lvl2pPr>
            <a:lvl3pPr marL="3175" indent="0" algn="ctr">
              <a:defRPr sz="1500" cap="none">
                <a:latin typeface="Arial"/>
                <a:cs typeface="Arial"/>
              </a:defRPr>
            </a:lvl3pPr>
            <a:lvl4pPr marL="3175" indent="0" algn="ctr">
              <a:defRPr sz="1500" cap="none">
                <a:latin typeface="Arial"/>
                <a:cs typeface="Arial"/>
              </a:defRPr>
            </a:lvl4pPr>
            <a:lvl5pPr marL="3175" indent="0" algn="ctr">
              <a:defRPr sz="1500" cap="none">
                <a:latin typeface="Arial"/>
                <a:cs typeface="Arial"/>
              </a:defRPr>
            </a:lvl5pPr>
          </a:lstStyle>
          <a:p>
            <a:pPr lvl="0"/>
            <a:r>
              <a:rPr lang="nb-NO"/>
              <a:t>Klikk for tekst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11500" y="9004229"/>
            <a:ext cx="1320800" cy="1333500"/>
          </a:xfrm>
          <a:prstGeom prst="rect">
            <a:avLst/>
          </a:prstGeom>
        </p:spPr>
      </p:pic>
      <p:sp>
        <p:nvSpPr>
          <p:cNvPr id="4" name="Ellipse 3"/>
          <p:cNvSpPr/>
          <p:nvPr userDrawn="1"/>
        </p:nvSpPr>
        <p:spPr>
          <a:xfrm>
            <a:off x="757426" y="632615"/>
            <a:ext cx="6047999" cy="6047999"/>
          </a:xfrm>
          <a:prstGeom prst="ellipse">
            <a:avLst/>
          </a:prstGeom>
          <a:noFill/>
          <a:ln w="139700">
            <a:solidFill>
              <a:srgbClr val="299E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4880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KAT - sirkel L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883035" y="1906801"/>
            <a:ext cx="5754612" cy="212685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4700" baseline="0">
                <a:solidFill>
                  <a:srgbClr val="451F68"/>
                </a:solidFill>
              </a:defRPr>
            </a:lvl1pPr>
          </a:lstStyle>
          <a:p>
            <a:r>
              <a:rPr lang="nb-NO"/>
              <a:t>KLIKK FOR </a:t>
            </a:r>
            <a:br>
              <a:rPr lang="nb-NO"/>
            </a:br>
            <a:r>
              <a:rPr lang="nb-NO"/>
              <a:t>TEKST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883035" y="3804577"/>
            <a:ext cx="5754612" cy="13946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aseline="0">
                <a:solidFill>
                  <a:srgbClr val="451F6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Tekst</a:t>
            </a:r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0" hasCustomPrompt="1"/>
          </p:nvPr>
        </p:nvSpPr>
        <p:spPr>
          <a:xfrm>
            <a:off x="361425" y="7272937"/>
            <a:ext cx="6840000" cy="1637153"/>
          </a:xfrm>
          <a:prstGeom prst="rect">
            <a:avLst/>
          </a:prstGeom>
        </p:spPr>
        <p:txBody>
          <a:bodyPr vert="horz"/>
          <a:lstStyle>
            <a:lvl1pPr marL="0" indent="0" algn="ctr">
              <a:defRPr sz="1700" cap="none"/>
            </a:lvl1pPr>
            <a:lvl2pPr marL="0" indent="0" algn="ctr">
              <a:defRPr sz="1500"/>
            </a:lvl2pPr>
            <a:lvl3pPr marL="0" indent="0" algn="ctr">
              <a:defRPr sz="1500"/>
            </a:lvl3pPr>
            <a:lvl4pPr marL="0" indent="0" algn="ctr">
              <a:defRPr sz="1500"/>
            </a:lvl4pPr>
            <a:lvl5pPr marL="0" indent="0" algn="ctr">
              <a:defRPr sz="1500"/>
            </a:lvl5pPr>
          </a:lstStyle>
          <a:p>
            <a:pPr lvl="0"/>
            <a:r>
              <a:rPr lang="nb-NO"/>
              <a:t>Klikk for tekst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1" hasCustomPrompt="1"/>
          </p:nvPr>
        </p:nvSpPr>
        <p:spPr>
          <a:xfrm>
            <a:off x="1656931" y="5298428"/>
            <a:ext cx="4246507" cy="873150"/>
          </a:xfrm>
          <a:prstGeom prst="rect">
            <a:avLst/>
          </a:prstGeom>
        </p:spPr>
        <p:txBody>
          <a:bodyPr vert="horz"/>
          <a:lstStyle>
            <a:lvl1pPr marL="3175" indent="0" algn="ctr">
              <a:defRPr sz="1500" cap="none" baseline="0">
                <a:solidFill>
                  <a:srgbClr val="451F68"/>
                </a:solidFill>
                <a:latin typeface="Arial"/>
                <a:cs typeface="Arial"/>
              </a:defRPr>
            </a:lvl1pPr>
            <a:lvl2pPr marL="3175" indent="0" algn="ctr">
              <a:defRPr sz="1500" cap="none">
                <a:latin typeface="Arial"/>
                <a:cs typeface="Arial"/>
              </a:defRPr>
            </a:lvl2pPr>
            <a:lvl3pPr marL="3175" indent="0" algn="ctr">
              <a:defRPr sz="1500" cap="none">
                <a:latin typeface="Arial"/>
                <a:cs typeface="Arial"/>
              </a:defRPr>
            </a:lvl3pPr>
            <a:lvl4pPr marL="3175" indent="0" algn="ctr">
              <a:defRPr sz="1500" cap="none">
                <a:latin typeface="Arial"/>
                <a:cs typeface="Arial"/>
              </a:defRPr>
            </a:lvl4pPr>
            <a:lvl5pPr marL="3175" indent="0" algn="ctr">
              <a:defRPr sz="1500" cap="none">
                <a:latin typeface="Arial"/>
                <a:cs typeface="Arial"/>
              </a:defRPr>
            </a:lvl5pPr>
          </a:lstStyle>
          <a:p>
            <a:pPr lvl="0"/>
            <a:r>
              <a:rPr lang="nb-NO"/>
              <a:t>Klikk for tekst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11500" y="9004229"/>
            <a:ext cx="1320800" cy="1333500"/>
          </a:xfrm>
          <a:prstGeom prst="rect">
            <a:avLst/>
          </a:prstGeom>
        </p:spPr>
      </p:pic>
      <p:sp>
        <p:nvSpPr>
          <p:cNvPr id="4" name="Ellipse 3"/>
          <p:cNvSpPr/>
          <p:nvPr userDrawn="1"/>
        </p:nvSpPr>
        <p:spPr>
          <a:xfrm>
            <a:off x="757426" y="632615"/>
            <a:ext cx="6047999" cy="6047999"/>
          </a:xfrm>
          <a:prstGeom prst="ellipse">
            <a:avLst/>
          </a:prstGeom>
          <a:noFill/>
          <a:ln w="139700">
            <a:solidFill>
              <a:srgbClr val="451F6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4880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KAT - sirkel 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883035" y="1906801"/>
            <a:ext cx="5754612" cy="212685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4700" baseline="0">
                <a:solidFill>
                  <a:srgbClr val="DD2256"/>
                </a:solidFill>
              </a:defRPr>
            </a:lvl1pPr>
          </a:lstStyle>
          <a:p>
            <a:r>
              <a:rPr lang="nb-NO"/>
              <a:t>KLIKK FOR </a:t>
            </a:r>
            <a:br>
              <a:rPr lang="nb-NO"/>
            </a:br>
            <a:r>
              <a:rPr lang="nb-NO"/>
              <a:t>TEKST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883035" y="3804577"/>
            <a:ext cx="5754612" cy="13946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aseline="0">
                <a:solidFill>
                  <a:srgbClr val="DD225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Tekst</a:t>
            </a:r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0" hasCustomPrompt="1"/>
          </p:nvPr>
        </p:nvSpPr>
        <p:spPr>
          <a:xfrm>
            <a:off x="361425" y="7272937"/>
            <a:ext cx="6840000" cy="1637153"/>
          </a:xfrm>
          <a:prstGeom prst="rect">
            <a:avLst/>
          </a:prstGeom>
        </p:spPr>
        <p:txBody>
          <a:bodyPr vert="horz"/>
          <a:lstStyle>
            <a:lvl1pPr marL="0" indent="0" algn="ctr">
              <a:defRPr sz="1700" cap="none"/>
            </a:lvl1pPr>
            <a:lvl2pPr marL="0" indent="0" algn="ctr">
              <a:defRPr sz="1500"/>
            </a:lvl2pPr>
            <a:lvl3pPr marL="0" indent="0" algn="ctr">
              <a:defRPr sz="1500"/>
            </a:lvl3pPr>
            <a:lvl4pPr marL="0" indent="0" algn="ctr">
              <a:defRPr sz="1500"/>
            </a:lvl4pPr>
            <a:lvl5pPr marL="0" indent="0" algn="ctr">
              <a:defRPr sz="1500"/>
            </a:lvl5pPr>
          </a:lstStyle>
          <a:p>
            <a:pPr lvl="0"/>
            <a:r>
              <a:rPr lang="nb-NO"/>
              <a:t>Klikk for tekst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1" hasCustomPrompt="1"/>
          </p:nvPr>
        </p:nvSpPr>
        <p:spPr>
          <a:xfrm>
            <a:off x="1656931" y="5298428"/>
            <a:ext cx="4246507" cy="873150"/>
          </a:xfrm>
          <a:prstGeom prst="rect">
            <a:avLst/>
          </a:prstGeom>
        </p:spPr>
        <p:txBody>
          <a:bodyPr vert="horz"/>
          <a:lstStyle>
            <a:lvl1pPr marL="3175" indent="0" algn="ctr">
              <a:defRPr sz="1500" cap="none" baseline="0">
                <a:solidFill>
                  <a:srgbClr val="DD2256"/>
                </a:solidFill>
                <a:latin typeface="Arial"/>
                <a:cs typeface="Arial"/>
              </a:defRPr>
            </a:lvl1pPr>
            <a:lvl2pPr marL="3175" indent="0" algn="ctr">
              <a:defRPr sz="1500" cap="none">
                <a:latin typeface="Arial"/>
                <a:cs typeface="Arial"/>
              </a:defRPr>
            </a:lvl2pPr>
            <a:lvl3pPr marL="3175" indent="0" algn="ctr">
              <a:defRPr sz="1500" cap="none">
                <a:latin typeface="Arial"/>
                <a:cs typeface="Arial"/>
              </a:defRPr>
            </a:lvl3pPr>
            <a:lvl4pPr marL="3175" indent="0" algn="ctr">
              <a:defRPr sz="1500" cap="none">
                <a:latin typeface="Arial"/>
                <a:cs typeface="Arial"/>
              </a:defRPr>
            </a:lvl4pPr>
            <a:lvl5pPr marL="3175" indent="0" algn="ctr">
              <a:defRPr sz="1500" cap="none">
                <a:latin typeface="Arial"/>
                <a:cs typeface="Arial"/>
              </a:defRPr>
            </a:lvl5pPr>
          </a:lstStyle>
          <a:p>
            <a:pPr lvl="0"/>
            <a:r>
              <a:rPr lang="nb-NO"/>
              <a:t>Klikk for tekst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11500" y="9004229"/>
            <a:ext cx="1320800" cy="1333500"/>
          </a:xfrm>
          <a:prstGeom prst="rect">
            <a:avLst/>
          </a:prstGeom>
        </p:spPr>
      </p:pic>
      <p:sp>
        <p:nvSpPr>
          <p:cNvPr id="4" name="Ellipse 3"/>
          <p:cNvSpPr/>
          <p:nvPr userDrawn="1"/>
        </p:nvSpPr>
        <p:spPr>
          <a:xfrm>
            <a:off x="757426" y="632615"/>
            <a:ext cx="6047999" cy="6047999"/>
          </a:xfrm>
          <a:prstGeom prst="ellipse">
            <a:avLst/>
          </a:prstGeom>
          <a:noFill/>
          <a:ln w="139700">
            <a:solidFill>
              <a:srgbClr val="DD225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n>
                <a:solidFill>
                  <a:srgbClr val="DD2256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544880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KAT - sirkel ORANS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883035" y="1906801"/>
            <a:ext cx="5754612" cy="212685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4700" baseline="0">
                <a:solidFill>
                  <a:srgbClr val="E5592D"/>
                </a:solidFill>
              </a:defRPr>
            </a:lvl1pPr>
          </a:lstStyle>
          <a:p>
            <a:r>
              <a:rPr lang="nb-NO"/>
              <a:t>KLIKK FOR </a:t>
            </a:r>
            <a:br>
              <a:rPr lang="nb-NO"/>
            </a:br>
            <a:r>
              <a:rPr lang="nb-NO"/>
              <a:t>TEKST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883035" y="3804577"/>
            <a:ext cx="5754612" cy="13946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aseline="0">
                <a:solidFill>
                  <a:srgbClr val="E5592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Tekst</a:t>
            </a:r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0" hasCustomPrompt="1"/>
          </p:nvPr>
        </p:nvSpPr>
        <p:spPr>
          <a:xfrm>
            <a:off x="361425" y="7272937"/>
            <a:ext cx="6840000" cy="1637153"/>
          </a:xfrm>
          <a:prstGeom prst="rect">
            <a:avLst/>
          </a:prstGeom>
        </p:spPr>
        <p:txBody>
          <a:bodyPr vert="horz"/>
          <a:lstStyle>
            <a:lvl1pPr marL="0" indent="0" algn="ctr">
              <a:defRPr sz="1700" cap="none"/>
            </a:lvl1pPr>
            <a:lvl2pPr marL="0" indent="0" algn="ctr">
              <a:defRPr sz="1500"/>
            </a:lvl2pPr>
            <a:lvl3pPr marL="0" indent="0" algn="ctr">
              <a:defRPr sz="1500"/>
            </a:lvl3pPr>
            <a:lvl4pPr marL="0" indent="0" algn="ctr">
              <a:defRPr sz="1500"/>
            </a:lvl4pPr>
            <a:lvl5pPr marL="0" indent="0" algn="ctr">
              <a:defRPr sz="1500"/>
            </a:lvl5pPr>
          </a:lstStyle>
          <a:p>
            <a:pPr lvl="0"/>
            <a:r>
              <a:rPr lang="nb-NO"/>
              <a:t>Klikk for tekst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1" hasCustomPrompt="1"/>
          </p:nvPr>
        </p:nvSpPr>
        <p:spPr>
          <a:xfrm>
            <a:off x="1656931" y="5298428"/>
            <a:ext cx="4246507" cy="873150"/>
          </a:xfrm>
          <a:prstGeom prst="rect">
            <a:avLst/>
          </a:prstGeom>
        </p:spPr>
        <p:txBody>
          <a:bodyPr vert="horz"/>
          <a:lstStyle>
            <a:lvl1pPr marL="3175" indent="0" algn="ctr">
              <a:defRPr sz="1500" cap="none" baseline="0">
                <a:solidFill>
                  <a:srgbClr val="E5592D"/>
                </a:solidFill>
                <a:latin typeface="Arial"/>
                <a:cs typeface="Arial"/>
              </a:defRPr>
            </a:lvl1pPr>
            <a:lvl2pPr marL="3175" indent="0" algn="ctr">
              <a:defRPr sz="1500" cap="none">
                <a:latin typeface="Arial"/>
                <a:cs typeface="Arial"/>
              </a:defRPr>
            </a:lvl2pPr>
            <a:lvl3pPr marL="3175" indent="0" algn="ctr">
              <a:defRPr sz="1500" cap="none">
                <a:latin typeface="Arial"/>
                <a:cs typeface="Arial"/>
              </a:defRPr>
            </a:lvl3pPr>
            <a:lvl4pPr marL="3175" indent="0" algn="ctr">
              <a:defRPr sz="1500" cap="none">
                <a:latin typeface="Arial"/>
                <a:cs typeface="Arial"/>
              </a:defRPr>
            </a:lvl4pPr>
            <a:lvl5pPr marL="3175" indent="0" algn="ctr">
              <a:defRPr sz="1500" cap="none">
                <a:latin typeface="Arial"/>
                <a:cs typeface="Arial"/>
              </a:defRPr>
            </a:lvl5pPr>
          </a:lstStyle>
          <a:p>
            <a:pPr lvl="0"/>
            <a:r>
              <a:rPr lang="nb-NO"/>
              <a:t>Klikk for tekst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11500" y="9004229"/>
            <a:ext cx="1320800" cy="1333500"/>
          </a:xfrm>
          <a:prstGeom prst="rect">
            <a:avLst/>
          </a:prstGeom>
        </p:spPr>
      </p:pic>
      <p:sp>
        <p:nvSpPr>
          <p:cNvPr id="4" name="Ellipse 3"/>
          <p:cNvSpPr/>
          <p:nvPr userDrawn="1"/>
        </p:nvSpPr>
        <p:spPr>
          <a:xfrm>
            <a:off x="757426" y="632615"/>
            <a:ext cx="6047999" cy="6047999"/>
          </a:xfrm>
          <a:prstGeom prst="ellipse">
            <a:avLst/>
          </a:prstGeom>
          <a:noFill/>
          <a:ln w="139700">
            <a:solidFill>
              <a:srgbClr val="E559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488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5031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4505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0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500" b="1" kern="1200" cap="all" baseline="0">
          <a:solidFill>
            <a:schemeClr val="tx1"/>
          </a:solidFill>
          <a:latin typeface="Airal"/>
          <a:ea typeface="+mj-ea"/>
          <a:cs typeface="Airal"/>
        </a:defRPr>
      </a:lvl1pPr>
    </p:titleStyle>
    <p:bodyStyle>
      <a:lvl1pPr marL="0" indent="0" algn="ctr" defTabSz="457200" rtl="0" eaLnBrk="1" latinLnBrk="0" hangingPunct="1">
        <a:spcBef>
          <a:spcPct val="20000"/>
        </a:spcBef>
        <a:buFont typeface="Arial"/>
        <a:buNone/>
        <a:defRPr sz="3400" kern="1200" cap="all" baseline="0">
          <a:solidFill>
            <a:schemeClr val="tx1"/>
          </a:solidFill>
          <a:latin typeface="Arial"/>
          <a:ea typeface="+mn-ea"/>
          <a:cs typeface="Arial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363898" y="765544"/>
            <a:ext cx="5273749" cy="5742116"/>
          </a:xfrm>
        </p:spPr>
        <p:txBody>
          <a:bodyPr>
            <a:normAutofit/>
          </a:bodyPr>
          <a:lstStyle/>
          <a:p>
            <a:br>
              <a:rPr lang="nb-NO" sz="2800" dirty="0"/>
            </a:br>
            <a:br>
              <a:rPr lang="nb-NO" sz="2800" dirty="0"/>
            </a:br>
            <a:br>
              <a:rPr lang="nb-NO" sz="2800" dirty="0"/>
            </a:br>
            <a:br>
              <a:rPr lang="nb-NO" sz="2800" dirty="0"/>
            </a:br>
            <a:br>
              <a:rPr lang="nb-NO" sz="2800" dirty="0"/>
            </a:br>
            <a:endParaRPr lang="nb-NO" sz="28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83035" y="1233377"/>
            <a:ext cx="5754612" cy="4784651"/>
          </a:xfrm>
        </p:spPr>
        <p:txBody>
          <a:bodyPr/>
          <a:lstStyle/>
          <a:p>
            <a:endParaRPr lang="nb-NO" sz="2800" b="1" dirty="0"/>
          </a:p>
          <a:p>
            <a:r>
              <a:rPr lang="nb-NO" sz="2800" b="1" dirty="0"/>
              <a:t>Midtøsten kveld</a:t>
            </a:r>
          </a:p>
          <a:p>
            <a:r>
              <a:rPr lang="nb-NO" sz="2400" b="1" dirty="0"/>
              <a:t>Sykkylven </a:t>
            </a:r>
            <a:r>
              <a:rPr lang="nb-NO" sz="2400" b="1" dirty="0" err="1"/>
              <a:t>Kyrkje</a:t>
            </a:r>
            <a:endParaRPr lang="nb-NO" sz="2400" b="1" dirty="0"/>
          </a:p>
          <a:p>
            <a:r>
              <a:rPr lang="nb-NO" sz="2400" b="1" dirty="0"/>
              <a:t>Fredag 01. April </a:t>
            </a:r>
            <a:r>
              <a:rPr lang="nb-NO" sz="2400" b="1" dirty="0" err="1"/>
              <a:t>kl</a:t>
            </a:r>
            <a:r>
              <a:rPr lang="nb-NO" sz="2400" b="1" dirty="0"/>
              <a:t> 19.00</a:t>
            </a:r>
          </a:p>
          <a:p>
            <a:r>
              <a:rPr lang="nb-NO" sz="2400" b="1" dirty="0"/>
              <a:t>Geir </a:t>
            </a:r>
            <a:r>
              <a:rPr lang="nb-NO" sz="2400" b="1" dirty="0" err="1"/>
              <a:t>Sakseid</a:t>
            </a:r>
            <a:r>
              <a:rPr lang="nb-NO" sz="2400" b="1" dirty="0"/>
              <a:t>, NMS Midtøsten </a:t>
            </a:r>
          </a:p>
          <a:p>
            <a:r>
              <a:rPr lang="nb-NO" sz="2400" b="1" dirty="0"/>
              <a:t>Formidler ferske opplevelser fra Egypt.</a:t>
            </a:r>
          </a:p>
          <a:p>
            <a:endParaRPr lang="nb-NO" sz="2400" b="1" cap="none" dirty="0"/>
          </a:p>
          <a:p>
            <a:r>
              <a:rPr lang="nb-NO" sz="2400" b="1" cap="none" dirty="0"/>
              <a:t>(les pressemelding fra sist </a:t>
            </a:r>
          </a:p>
          <a:p>
            <a:r>
              <a:rPr lang="nb-NO" sz="2400" b="1" cap="none" dirty="0"/>
              <a:t>fredag i nyss)</a:t>
            </a:r>
            <a:endParaRPr lang="nb-NO" sz="2400" b="1" dirty="0"/>
          </a:p>
          <a:p>
            <a:endParaRPr lang="nb-NO" sz="2400" b="1" dirty="0"/>
          </a:p>
          <a:p>
            <a:endParaRPr lang="nb-NO" sz="2400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0"/>
          </p:nvPr>
        </p:nvSpPr>
        <p:spPr>
          <a:xfrm>
            <a:off x="361425" y="6975493"/>
            <a:ext cx="6840000" cy="1934597"/>
          </a:xfrm>
        </p:spPr>
        <p:txBody>
          <a:bodyPr/>
          <a:lstStyle/>
          <a:p>
            <a:r>
              <a:rPr lang="nb-NO" sz="2400" b="1" dirty="0"/>
              <a:t>Credobrass fra Sykkylven </a:t>
            </a:r>
          </a:p>
          <a:p>
            <a:r>
              <a:rPr lang="nb-NO" sz="2400" b="1" dirty="0"/>
              <a:t>Loddsalg</a:t>
            </a:r>
          </a:p>
          <a:p>
            <a:r>
              <a:rPr lang="nb-NO" sz="2400" b="1" dirty="0"/>
              <a:t> kveldsmat 50 kr.</a:t>
            </a:r>
          </a:p>
          <a:p>
            <a:r>
              <a:rPr lang="nb-NO" sz="2400" b="1" dirty="0"/>
              <a:t>Hjertelig velkommen!</a:t>
            </a:r>
          </a:p>
        </p:txBody>
      </p:sp>
    </p:spTree>
    <p:extLst>
      <p:ext uri="{BB962C8B-B14F-4D97-AF65-F5344CB8AC3E}">
        <p14:creationId xmlns:p14="http://schemas.microsoft.com/office/powerpoint/2010/main" val="881278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NMS_plakater_A4_sirkel (MAL)</Template>
  <TotalTime>44</TotalTime>
  <Words>47</Words>
  <Application>Microsoft Office PowerPoint</Application>
  <PresentationFormat>Egendefinert</PresentationFormat>
  <Paragraphs>16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Airal</vt:lpstr>
      <vt:lpstr>Arial</vt:lpstr>
      <vt:lpstr>Calibri</vt:lpstr>
      <vt:lpstr>Office-tema</vt:lpstr>
      <vt:lpstr>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Eier</dc:creator>
  <cp:lastModifiedBy>Laila Karin Tusvik Helle</cp:lastModifiedBy>
  <cp:revision>7</cp:revision>
  <dcterms:created xsi:type="dcterms:W3CDTF">2016-11-04T11:20:29Z</dcterms:created>
  <dcterms:modified xsi:type="dcterms:W3CDTF">2022-03-22T07:35:11Z</dcterms:modified>
</cp:coreProperties>
</file>