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265" r:id="rId5"/>
  </p:sldIdLst>
  <p:sldSz cx="12599988" cy="8856663"/>
  <p:notesSz cx="6858000" cy="9144000"/>
  <p:defaultTextStyle>
    <a:defPPr rtl="0">
      <a:defRPr lang="nb-no"/>
    </a:defPPr>
    <a:lvl1pPr marL="0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1pPr>
    <a:lvl2pPr marL="475168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2pPr>
    <a:lvl3pPr marL="950336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3pPr>
    <a:lvl4pPr marL="1425504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4pPr>
    <a:lvl5pPr marL="1900672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5pPr>
    <a:lvl6pPr marL="2375840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6pPr>
    <a:lvl7pPr marL="2851008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7pPr>
    <a:lvl8pPr marL="3326176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8pPr>
    <a:lvl9pPr marL="3801344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0" userDrawn="1">
          <p15:clr>
            <a:srgbClr val="A4A3A4"/>
          </p15:clr>
        </p15:guide>
        <p15:guide id="2" pos="39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A75"/>
    <a:srgbClr val="325368"/>
    <a:srgbClr val="324368"/>
    <a:srgbClr val="1B45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7" y="197"/>
      </p:cViewPr>
      <p:guideLst>
        <p:guide orient="horz" pos="2790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0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789C265-6313-420B-AB66-BBE28F4D44CF}" type="datetime1">
              <a:rPr lang="nb-NO" smtClean="0"/>
              <a:t>13.10.2021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 noProof="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3DF8AC-B8BD-4D81-9386-4CB0C5410A4D}" type="datetime1">
              <a:rPr lang="nb-NO" noProof="0" smtClean="0"/>
              <a:t>13.10.2021</a:t>
            </a:fld>
            <a:endParaRPr lang="nb-NO" noProof="0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35075" y="1143000"/>
            <a:ext cx="4387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b-NO" noProof="0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noProof="0" dirty="0"/>
              <a:t>Klikk for å redigere tekststiler i malen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 noProof="0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50336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1pPr>
    <a:lvl2pPr marL="475168" algn="l" defTabSz="950336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2pPr>
    <a:lvl3pPr marL="950336" algn="l" defTabSz="950336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3pPr>
    <a:lvl4pPr marL="1425504" algn="l" defTabSz="950336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4pPr>
    <a:lvl5pPr marL="1900672" algn="l" defTabSz="950336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5pPr>
    <a:lvl6pPr marL="2375840" algn="l" defTabSz="950336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6pPr>
    <a:lvl7pPr marL="2851008" algn="l" defTabSz="950336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7pPr>
    <a:lvl8pPr marL="3326176" algn="l" defTabSz="950336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8pPr>
    <a:lvl9pPr marL="3801344" algn="l" defTabSz="950336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35075" y="1143000"/>
            <a:ext cx="4387850" cy="30861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48804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575002" y="1344904"/>
            <a:ext cx="9449991" cy="3083431"/>
          </a:xfrm>
        </p:spPr>
        <p:txBody>
          <a:bodyPr rtlCol="0" anchor="b"/>
          <a:lstStyle>
            <a:lvl1pPr algn="ctr" rtl="0">
              <a:defRPr sz="7381"/>
            </a:lvl1pPr>
          </a:lstStyle>
          <a:p>
            <a:pPr rtl="0"/>
            <a:r>
              <a:rPr lang="nb-NO" noProof="0" dirty="0"/>
              <a:t>Klikk for å redigere tittelstil i malen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75002" y="4651800"/>
            <a:ext cx="9449991" cy="2138309"/>
          </a:xfrm>
        </p:spPr>
        <p:txBody>
          <a:bodyPr rtlCol="0"/>
          <a:lstStyle>
            <a:lvl1pPr marL="0" indent="0" algn="ctr">
              <a:buNone/>
              <a:defRPr sz="2952">
                <a:solidFill>
                  <a:schemeClr val="accent3">
                    <a:lumMod val="50000"/>
                  </a:schemeClr>
                </a:solidFill>
              </a:defRPr>
            </a:lvl1pPr>
            <a:lvl2pPr marL="562491" indent="0" algn="ctr">
              <a:buNone/>
              <a:defRPr sz="2461"/>
            </a:lvl2pPr>
            <a:lvl3pPr marL="1124983" indent="0" algn="ctr">
              <a:buNone/>
              <a:defRPr sz="2214"/>
            </a:lvl3pPr>
            <a:lvl4pPr marL="1687474" indent="0" algn="ctr">
              <a:buNone/>
              <a:defRPr sz="1968"/>
            </a:lvl4pPr>
            <a:lvl5pPr marL="2249965" indent="0" algn="ctr">
              <a:buNone/>
              <a:defRPr sz="1968"/>
            </a:lvl5pPr>
            <a:lvl6pPr marL="2812455" indent="0" algn="ctr">
              <a:buNone/>
              <a:defRPr sz="1968"/>
            </a:lvl6pPr>
            <a:lvl7pPr marL="3374947" indent="0" algn="ctr">
              <a:buNone/>
              <a:defRPr sz="1968"/>
            </a:lvl7pPr>
            <a:lvl8pPr marL="3937439" indent="0" algn="ctr">
              <a:buNone/>
              <a:defRPr sz="1968"/>
            </a:lvl8pPr>
            <a:lvl9pPr marL="4499930" indent="0" algn="ctr">
              <a:buNone/>
              <a:defRPr sz="1968"/>
            </a:lvl9pPr>
          </a:lstStyle>
          <a:p>
            <a:pPr rtl="0"/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7F67EE-8D00-4E3B-BDEA-2F1F381B4B16}" type="datetime1">
              <a:rPr lang="nb-NO" noProof="0" smtClean="0"/>
              <a:t>13.10.2021</a:t>
            </a:fld>
            <a:endParaRPr lang="nb-NO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 dirty="0"/>
              <a:t>Legge til en 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614376" y="2357677"/>
            <a:ext cx="10119366" cy="5619471"/>
          </a:xfrm>
        </p:spPr>
        <p:txBody>
          <a:bodyPr vert="eaVert" rtlCol="0"/>
          <a:lstStyle/>
          <a:p>
            <a:pPr lvl="0" rtl="0"/>
            <a:r>
              <a:rPr lang="nb-NO" noProof="0"/>
              <a:t>Rediger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  <a:endParaRPr lang="nb-NO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ED814A-0F24-433C-8B41-5A6B96E6E002}" type="datetime1">
              <a:rPr lang="nb-NO" noProof="0" smtClean="0"/>
              <a:t>13.10.2021</a:t>
            </a:fld>
            <a:endParaRPr lang="nb-NO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 dirty="0"/>
              <a:t>Legge til en 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9016869" y="471536"/>
            <a:ext cx="2716873" cy="7505612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614375" y="471536"/>
            <a:ext cx="7244993" cy="7505612"/>
          </a:xfrm>
        </p:spPr>
        <p:txBody>
          <a:bodyPr vert="eaVert" rtlCol="0"/>
          <a:lstStyle/>
          <a:p>
            <a:pPr lvl="0" rtl="0"/>
            <a:r>
              <a:rPr lang="nb-NO" noProof="0"/>
              <a:t>Rediger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  <a:endParaRPr lang="nb-NO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9C9A97-7C4E-4A76-A2E9-749739C3C297}" type="datetime1">
              <a:rPr lang="nb-NO" noProof="0" smtClean="0"/>
              <a:t>13.10.2021</a:t>
            </a:fld>
            <a:endParaRPr lang="nb-NO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 dirty="0"/>
              <a:t>Legge til en 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1"/>
          <p:cNvSpPr>
            <a:spLocks noGrp="1"/>
          </p:cNvSpPr>
          <p:nvPr>
            <p:ph type="title" hasCustomPrompt="1"/>
          </p:nvPr>
        </p:nvSpPr>
        <p:spPr>
          <a:xfrm>
            <a:off x="1614376" y="590444"/>
            <a:ext cx="4063823" cy="2066555"/>
          </a:xfrm>
        </p:spPr>
        <p:txBody>
          <a:bodyPr rtlCol="0" anchor="b"/>
          <a:lstStyle>
            <a:lvl1pPr rtl="0">
              <a:defRPr sz="3937"/>
            </a:lvl1pPr>
          </a:lstStyle>
          <a:p>
            <a:pPr rtl="0"/>
            <a:r>
              <a:rPr lang="nb-NO" noProof="0" dirty="0"/>
              <a:t>Klikk for å redigere tittelstil i malen</a:t>
            </a:r>
          </a:p>
        </p:txBody>
      </p:sp>
      <p:sp>
        <p:nvSpPr>
          <p:cNvPr id="3" name="Plassholder for bilde 2" descr="En tom plassholder for å legge til et bilde. Klikk plassholderen, og velg bildet du ønsker å legge til"/>
          <p:cNvSpPr>
            <a:spLocks noGrp="1"/>
          </p:cNvSpPr>
          <p:nvPr>
            <p:ph type="pic" idx="1"/>
          </p:nvPr>
        </p:nvSpPr>
        <p:spPr>
          <a:xfrm>
            <a:off x="5868942" y="1275199"/>
            <a:ext cx="5868444" cy="6293971"/>
          </a:xfrm>
        </p:spPr>
        <p:txBody>
          <a:bodyPr rtlCol="0"/>
          <a:lstStyle>
            <a:lvl1pPr marL="0" indent="0">
              <a:buNone/>
              <a:defRPr sz="3937"/>
            </a:lvl1pPr>
            <a:lvl2pPr marL="562491" indent="0">
              <a:buNone/>
              <a:defRPr sz="3445"/>
            </a:lvl2pPr>
            <a:lvl3pPr marL="1124983" indent="0">
              <a:buNone/>
              <a:defRPr sz="2952"/>
            </a:lvl3pPr>
            <a:lvl4pPr marL="1687474" indent="0">
              <a:buNone/>
              <a:defRPr sz="2461"/>
            </a:lvl4pPr>
            <a:lvl5pPr marL="2249965" indent="0">
              <a:buNone/>
              <a:defRPr sz="2461"/>
            </a:lvl5pPr>
            <a:lvl6pPr marL="2812455" indent="0">
              <a:buNone/>
              <a:defRPr sz="2461"/>
            </a:lvl6pPr>
            <a:lvl7pPr marL="3374947" indent="0">
              <a:buNone/>
              <a:defRPr sz="2461"/>
            </a:lvl7pPr>
            <a:lvl8pPr marL="3937439" indent="0">
              <a:buNone/>
              <a:defRPr sz="2461"/>
            </a:lvl8pPr>
            <a:lvl9pPr marL="4499930" indent="0">
              <a:buNone/>
              <a:defRPr sz="2461"/>
            </a:lvl9pPr>
          </a:lstStyle>
          <a:p>
            <a:pPr rtl="0"/>
            <a:r>
              <a:rPr lang="nb-NO" noProof="0"/>
              <a:t>Klikk på ikonet for å legge til et bilde</a:t>
            </a:r>
            <a:endParaRPr lang="nb-NO" noProof="0" dirty="0"/>
          </a:p>
        </p:txBody>
      </p:sp>
      <p:sp>
        <p:nvSpPr>
          <p:cNvPr id="8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614376" y="2714403"/>
            <a:ext cx="4063823" cy="4854763"/>
          </a:xfrm>
        </p:spPr>
        <p:txBody>
          <a:bodyPr rtlCol="0"/>
          <a:lstStyle>
            <a:lvl1pPr marL="0" indent="0">
              <a:buNone/>
              <a:defRPr sz="1968"/>
            </a:lvl1pPr>
            <a:lvl2pPr marL="562491" indent="0">
              <a:buNone/>
              <a:defRPr sz="1722"/>
            </a:lvl2pPr>
            <a:lvl3pPr marL="1124983" indent="0">
              <a:buNone/>
              <a:defRPr sz="1477"/>
            </a:lvl3pPr>
            <a:lvl4pPr marL="1687474" indent="0">
              <a:buNone/>
              <a:defRPr sz="1230"/>
            </a:lvl4pPr>
            <a:lvl5pPr marL="2249965" indent="0">
              <a:buNone/>
              <a:defRPr sz="1230"/>
            </a:lvl5pPr>
            <a:lvl6pPr marL="2812455" indent="0">
              <a:buNone/>
              <a:defRPr sz="1230"/>
            </a:lvl6pPr>
            <a:lvl7pPr marL="3374947" indent="0">
              <a:buNone/>
              <a:defRPr sz="1230"/>
            </a:lvl7pPr>
            <a:lvl8pPr marL="3937439" indent="0">
              <a:buNone/>
              <a:defRPr sz="1230"/>
            </a:lvl8pPr>
            <a:lvl9pPr marL="4499930" indent="0">
              <a:buNone/>
              <a:defRPr sz="1230"/>
            </a:lvl9pPr>
          </a:lstStyle>
          <a:p>
            <a:pPr lvl="0" rtl="0"/>
            <a:r>
              <a:rPr lang="nb-NO" noProof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067EC6-F46E-40CF-A0B5-A8A6191B0C7F}" type="datetime1">
              <a:rPr lang="nb-NO" noProof="0" smtClean="0"/>
              <a:t>13.10.2021</a:t>
            </a:fld>
            <a:endParaRPr lang="nb-NO" noProof="0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 dirty="0"/>
              <a:t>Legge til en bunntekst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 noProof="0"/>
              <a:t>Rediger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  <a:endParaRPr lang="nb-NO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BB47E4-E20C-4D46-9F7A-3D1614CE1D24}" type="datetime1">
              <a:rPr lang="nb-NO" noProof="0" smtClean="0"/>
              <a:t>13.10.2021</a:t>
            </a:fld>
            <a:endParaRPr lang="nb-NO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 dirty="0"/>
              <a:t>Legge til en 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83212" y="2208018"/>
            <a:ext cx="10443967" cy="3696427"/>
          </a:xfrm>
        </p:spPr>
        <p:txBody>
          <a:bodyPr rtlCol="0" anchor="b"/>
          <a:lstStyle>
            <a:lvl1pPr rtl="0">
              <a:defRPr sz="7381"/>
            </a:lvl1pPr>
          </a:lstStyle>
          <a:p>
            <a:pPr rtl="0"/>
            <a:r>
              <a:rPr lang="nb-NO" noProof="0" dirty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83212" y="5926995"/>
            <a:ext cx="10443967" cy="1937394"/>
          </a:xfrm>
        </p:spPr>
        <p:txBody>
          <a:bodyPr rtlCol="0"/>
          <a:lstStyle>
            <a:lvl1pPr marL="0" indent="0">
              <a:buNone/>
              <a:defRPr sz="2952"/>
            </a:lvl1pPr>
            <a:lvl2pPr marL="562491" indent="0">
              <a:buNone/>
              <a:defRPr sz="2461"/>
            </a:lvl2pPr>
            <a:lvl3pPr marL="1124983" indent="0">
              <a:buNone/>
              <a:defRPr sz="2214"/>
            </a:lvl3pPr>
            <a:lvl4pPr marL="1687474" indent="0">
              <a:buNone/>
              <a:defRPr sz="1968"/>
            </a:lvl4pPr>
            <a:lvl5pPr marL="2249965" indent="0">
              <a:buNone/>
              <a:defRPr sz="1968"/>
            </a:lvl5pPr>
            <a:lvl6pPr marL="2812455" indent="0">
              <a:buNone/>
              <a:defRPr sz="1968"/>
            </a:lvl6pPr>
            <a:lvl7pPr marL="3374947" indent="0">
              <a:buNone/>
              <a:defRPr sz="1968"/>
            </a:lvl7pPr>
            <a:lvl8pPr marL="3937439" indent="0">
              <a:buNone/>
              <a:defRPr sz="1968"/>
            </a:lvl8pPr>
            <a:lvl9pPr marL="4499930" indent="0">
              <a:buNone/>
              <a:defRPr sz="1968"/>
            </a:lvl9pPr>
          </a:lstStyle>
          <a:p>
            <a:pPr lvl="0" rtl="0"/>
            <a:r>
              <a:rPr lang="nb-NO" noProof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07C34C-2109-4312-B725-2689DF82548D}" type="datetime1">
              <a:rPr lang="nb-NO" noProof="0" smtClean="0"/>
              <a:t>13.10.2021</a:t>
            </a:fld>
            <a:endParaRPr lang="nb-NO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 dirty="0"/>
              <a:t>Legge til en 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bbel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622228" y="2357677"/>
            <a:ext cx="4913995" cy="5619471"/>
          </a:xfrm>
        </p:spPr>
        <p:txBody>
          <a:bodyPr rtlCol="0"/>
          <a:lstStyle>
            <a:lvl1pPr>
              <a:defRPr sz="3445"/>
            </a:lvl1pPr>
            <a:lvl2pPr>
              <a:defRPr sz="2952"/>
            </a:lvl2pPr>
            <a:lvl3pPr>
              <a:defRPr sz="2461"/>
            </a:lvl3pPr>
            <a:lvl4pPr>
              <a:defRPr sz="2214"/>
            </a:lvl4pPr>
            <a:lvl5pPr>
              <a:defRPr sz="2214"/>
            </a:lvl5pPr>
            <a:lvl6pPr>
              <a:defRPr sz="2214"/>
            </a:lvl6pPr>
            <a:lvl7pPr>
              <a:defRPr sz="2214"/>
            </a:lvl7pPr>
            <a:lvl8pPr>
              <a:defRPr sz="2214"/>
            </a:lvl8pPr>
            <a:lvl9pPr>
              <a:defRPr sz="2214"/>
            </a:lvl9pPr>
          </a:lstStyle>
          <a:p>
            <a:pPr lvl="0" rtl="0"/>
            <a:r>
              <a:rPr lang="nb-NO" noProof="0"/>
              <a:t>Rediger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  <a:endParaRPr lang="nb-NO" noProof="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826364" y="2357677"/>
            <a:ext cx="4913995" cy="5619471"/>
          </a:xfrm>
        </p:spPr>
        <p:txBody>
          <a:bodyPr rtlCol="0"/>
          <a:lstStyle>
            <a:lvl1pPr>
              <a:defRPr sz="3445"/>
            </a:lvl1pPr>
            <a:lvl2pPr>
              <a:defRPr sz="2952"/>
            </a:lvl2pPr>
            <a:lvl3pPr>
              <a:defRPr sz="2461"/>
            </a:lvl3pPr>
            <a:lvl4pPr>
              <a:defRPr sz="2214"/>
            </a:lvl4pPr>
            <a:lvl5pPr>
              <a:defRPr sz="2214"/>
            </a:lvl5pPr>
            <a:lvl6pPr>
              <a:defRPr sz="2214"/>
            </a:lvl6pPr>
            <a:lvl7pPr>
              <a:defRPr sz="2214"/>
            </a:lvl7pPr>
            <a:lvl8pPr>
              <a:defRPr sz="2214"/>
            </a:lvl8pPr>
            <a:lvl9pPr>
              <a:defRPr sz="2214"/>
            </a:lvl9pPr>
          </a:lstStyle>
          <a:p>
            <a:pPr lvl="0" rtl="0"/>
            <a:r>
              <a:rPr lang="nb-NO" noProof="0"/>
              <a:t>Rediger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  <a:endParaRPr lang="nb-NO" noProof="0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6342C5-8EC7-4A87-8C81-620BF7950ECD}" type="datetime1">
              <a:rPr lang="nb-NO" noProof="0" smtClean="0"/>
              <a:t>13.10.2021</a:t>
            </a:fld>
            <a:endParaRPr lang="nb-NO" noProof="0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 dirty="0"/>
              <a:t>Legge til en bunntekst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401876" y="354679"/>
            <a:ext cx="9325303" cy="1476111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b-NO" noProof="0" dirty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614375" y="1923043"/>
            <a:ext cx="4913995" cy="828263"/>
          </a:xfrm>
          <a:noFill/>
          <a:ln>
            <a:noFill/>
          </a:ln>
        </p:spPr>
        <p:txBody>
          <a:bodyPr rtlCol="0" anchor="b"/>
          <a:lstStyle>
            <a:lvl1pPr marL="0" indent="0">
              <a:lnSpc>
                <a:spcPct val="80000"/>
              </a:lnSpc>
              <a:buNone/>
              <a:defRPr sz="2952" b="0">
                <a:solidFill>
                  <a:schemeClr val="accent3">
                    <a:lumMod val="50000"/>
                  </a:schemeClr>
                </a:solidFill>
              </a:defRPr>
            </a:lvl1pPr>
            <a:lvl2pPr marL="562491" indent="0">
              <a:buNone/>
              <a:defRPr sz="2461" b="1"/>
            </a:lvl2pPr>
            <a:lvl3pPr marL="1124983" indent="0">
              <a:buNone/>
              <a:defRPr sz="2214" b="1"/>
            </a:lvl3pPr>
            <a:lvl4pPr marL="1687474" indent="0">
              <a:buNone/>
              <a:defRPr sz="1968" b="1"/>
            </a:lvl4pPr>
            <a:lvl5pPr marL="2249965" indent="0">
              <a:buNone/>
              <a:defRPr sz="1968" b="1"/>
            </a:lvl5pPr>
            <a:lvl6pPr marL="2812455" indent="0">
              <a:buNone/>
              <a:defRPr sz="1968" b="1"/>
            </a:lvl6pPr>
            <a:lvl7pPr marL="3374947" indent="0">
              <a:buNone/>
              <a:defRPr sz="1968" b="1"/>
            </a:lvl7pPr>
            <a:lvl8pPr marL="3937439" indent="0">
              <a:buNone/>
              <a:defRPr sz="1968" b="1"/>
            </a:lvl8pPr>
            <a:lvl9pPr marL="4499930" indent="0">
              <a:buNone/>
              <a:defRPr sz="1968" b="1"/>
            </a:lvl9pPr>
          </a:lstStyle>
          <a:p>
            <a:pPr lvl="0" rtl="0"/>
            <a:r>
              <a:rPr lang="nb-NO" noProof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614375" y="2833317"/>
            <a:ext cx="4913995" cy="5137684"/>
          </a:xfrm>
        </p:spPr>
        <p:txBody>
          <a:bodyPr rtlCol="0"/>
          <a:lstStyle>
            <a:lvl1pPr>
              <a:defRPr sz="2952"/>
            </a:lvl1pPr>
            <a:lvl2pPr>
              <a:defRPr sz="2461"/>
            </a:lvl2pPr>
            <a:lvl3pPr>
              <a:defRPr sz="2214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 rtl="0"/>
            <a:r>
              <a:rPr lang="nb-NO" noProof="0"/>
              <a:t>Rediger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  <a:endParaRPr lang="nb-NO" noProof="0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819745" y="1923043"/>
            <a:ext cx="4913995" cy="828263"/>
          </a:xfrm>
          <a:noFill/>
          <a:ln>
            <a:noFill/>
          </a:ln>
        </p:spPr>
        <p:txBody>
          <a:bodyPr rtlCol="0" anchor="b"/>
          <a:lstStyle>
            <a:lvl1pPr marL="0" indent="0">
              <a:lnSpc>
                <a:spcPct val="80000"/>
              </a:lnSpc>
              <a:buNone/>
              <a:defRPr sz="2952" b="0">
                <a:solidFill>
                  <a:schemeClr val="accent3">
                    <a:lumMod val="50000"/>
                  </a:schemeClr>
                </a:solidFill>
              </a:defRPr>
            </a:lvl1pPr>
            <a:lvl2pPr marL="562491" indent="0">
              <a:buNone/>
              <a:defRPr sz="2461" b="1"/>
            </a:lvl2pPr>
            <a:lvl3pPr marL="1124983" indent="0">
              <a:buNone/>
              <a:defRPr sz="2214" b="1"/>
            </a:lvl3pPr>
            <a:lvl4pPr marL="1687474" indent="0">
              <a:buNone/>
              <a:defRPr sz="1968" b="1"/>
            </a:lvl4pPr>
            <a:lvl5pPr marL="2249965" indent="0">
              <a:buNone/>
              <a:defRPr sz="1968" b="1"/>
            </a:lvl5pPr>
            <a:lvl6pPr marL="2812455" indent="0">
              <a:buNone/>
              <a:defRPr sz="1968" b="1"/>
            </a:lvl6pPr>
            <a:lvl7pPr marL="3374947" indent="0">
              <a:buNone/>
              <a:defRPr sz="1968" b="1"/>
            </a:lvl7pPr>
            <a:lvl8pPr marL="3937439" indent="0">
              <a:buNone/>
              <a:defRPr sz="1968" b="1"/>
            </a:lvl8pPr>
            <a:lvl9pPr marL="4499930" indent="0">
              <a:buNone/>
              <a:defRPr sz="1968" b="1"/>
            </a:lvl9pPr>
          </a:lstStyle>
          <a:p>
            <a:pPr lvl="0" rtl="0"/>
            <a:r>
              <a:rPr lang="nb-NO" noProof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819745" y="2833317"/>
            <a:ext cx="4913995" cy="5137684"/>
          </a:xfrm>
        </p:spPr>
        <p:txBody>
          <a:bodyPr rtlCol="0"/>
          <a:lstStyle>
            <a:lvl1pPr>
              <a:defRPr sz="2952"/>
            </a:lvl1pPr>
            <a:lvl2pPr>
              <a:defRPr sz="2461"/>
            </a:lvl2pPr>
            <a:lvl3pPr>
              <a:defRPr sz="2214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 rtl="0"/>
            <a:r>
              <a:rPr lang="nb-NO" noProof="0"/>
              <a:t>Rediger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  <a:endParaRPr lang="nb-NO" noProof="0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AB48B6-BE5F-4F6F-A300-DD3A7BED3E10}" type="datetime1">
              <a:rPr lang="nb-NO" noProof="0" smtClean="0"/>
              <a:t>13.10.2021</a:t>
            </a:fld>
            <a:endParaRPr lang="nb-NO" noProof="0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 dirty="0"/>
              <a:t>Legge til en bunntekst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09E766-EA58-4B7D-808B-740C080E3F40}" type="datetime1">
              <a:rPr lang="nb-NO" noProof="0" smtClean="0"/>
              <a:t>13.10.2021</a:t>
            </a:fld>
            <a:endParaRPr lang="nb-NO" noProof="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 dirty="0"/>
              <a:t>Legge til en bunntekst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25190A-ADD0-4024-A1BA-9B8B669463AF}" type="datetime1">
              <a:rPr lang="nb-NO" noProof="0" smtClean="0"/>
              <a:t>13.10.2021</a:t>
            </a:fld>
            <a:endParaRPr lang="nb-NO" noProof="0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 dirty="0"/>
              <a:t>Legge til en bunntekst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14376" y="590444"/>
            <a:ext cx="4063823" cy="2066555"/>
          </a:xfrm>
        </p:spPr>
        <p:txBody>
          <a:bodyPr rtlCol="0" anchor="b"/>
          <a:lstStyle>
            <a:lvl1pPr>
              <a:defRPr sz="3937"/>
            </a:lvl1pPr>
          </a:lstStyle>
          <a:p>
            <a:pPr rt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868945" y="1275199"/>
            <a:ext cx="5866438" cy="6293971"/>
          </a:xfrm>
        </p:spPr>
        <p:txBody>
          <a:bodyPr rtlCol="0"/>
          <a:lstStyle>
            <a:lvl1pPr>
              <a:defRPr sz="3937"/>
            </a:lvl1pPr>
            <a:lvl2pPr>
              <a:defRPr sz="3445"/>
            </a:lvl2pPr>
            <a:lvl3pPr>
              <a:defRPr sz="2952"/>
            </a:lvl3pPr>
            <a:lvl4pPr>
              <a:defRPr sz="2461"/>
            </a:lvl4pPr>
            <a:lvl5pPr>
              <a:defRPr sz="2461"/>
            </a:lvl5pPr>
            <a:lvl6pPr>
              <a:defRPr sz="2461"/>
            </a:lvl6pPr>
            <a:lvl7pPr>
              <a:defRPr sz="2461"/>
            </a:lvl7pPr>
            <a:lvl8pPr>
              <a:defRPr sz="2461"/>
            </a:lvl8pPr>
            <a:lvl9pPr>
              <a:defRPr sz="2461"/>
            </a:lvl9pPr>
          </a:lstStyle>
          <a:p>
            <a:pPr lvl="0" rtl="0"/>
            <a:r>
              <a:rPr lang="nb-NO" noProof="0"/>
              <a:t>Rediger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  <a:endParaRPr lang="nb-NO" noProof="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614376" y="2714403"/>
            <a:ext cx="4063823" cy="4854763"/>
          </a:xfrm>
        </p:spPr>
        <p:txBody>
          <a:bodyPr rtlCol="0"/>
          <a:lstStyle>
            <a:lvl1pPr marL="0" indent="0">
              <a:buNone/>
              <a:defRPr sz="1968"/>
            </a:lvl1pPr>
            <a:lvl2pPr marL="562491" indent="0">
              <a:buNone/>
              <a:defRPr sz="1722"/>
            </a:lvl2pPr>
            <a:lvl3pPr marL="1124983" indent="0">
              <a:buNone/>
              <a:defRPr sz="1477"/>
            </a:lvl3pPr>
            <a:lvl4pPr marL="1687474" indent="0">
              <a:buNone/>
              <a:defRPr sz="1230"/>
            </a:lvl4pPr>
            <a:lvl5pPr marL="2249965" indent="0">
              <a:buNone/>
              <a:defRPr sz="1230"/>
            </a:lvl5pPr>
            <a:lvl6pPr marL="2812455" indent="0">
              <a:buNone/>
              <a:defRPr sz="1230"/>
            </a:lvl6pPr>
            <a:lvl7pPr marL="3374947" indent="0">
              <a:buNone/>
              <a:defRPr sz="1230"/>
            </a:lvl7pPr>
            <a:lvl8pPr marL="3937439" indent="0">
              <a:buNone/>
              <a:defRPr sz="1230"/>
            </a:lvl8pPr>
            <a:lvl9pPr marL="4499930" indent="0">
              <a:buNone/>
              <a:defRPr sz="1230"/>
            </a:lvl9pPr>
          </a:lstStyle>
          <a:p>
            <a:pPr lvl="0" rtl="0"/>
            <a:r>
              <a:rPr lang="nb-NO" noProof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8432B4-EE28-425B-89E5-5074CD589520}" type="datetime1">
              <a:rPr lang="nb-NO" noProof="0" smtClean="0"/>
              <a:t>13.10.2021</a:t>
            </a:fld>
            <a:endParaRPr lang="nb-NO" noProof="0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 dirty="0"/>
              <a:t>Legge til en bunntekst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1"/>
          <p:cNvSpPr>
            <a:spLocks noGrp="1"/>
          </p:cNvSpPr>
          <p:nvPr>
            <p:ph type="title" hasCustomPrompt="1"/>
          </p:nvPr>
        </p:nvSpPr>
        <p:spPr>
          <a:xfrm>
            <a:off x="1614376" y="590444"/>
            <a:ext cx="4063823" cy="2066555"/>
          </a:xfrm>
        </p:spPr>
        <p:txBody>
          <a:bodyPr rtlCol="0" anchor="b"/>
          <a:lstStyle>
            <a:lvl1pPr rtl="0">
              <a:defRPr sz="3937"/>
            </a:lvl1pPr>
          </a:lstStyle>
          <a:p>
            <a:pPr rtl="0"/>
            <a:r>
              <a:rPr lang="nb-NO" noProof="0" dirty="0"/>
              <a:t>Klikk for å redigere tittelstil i malen</a:t>
            </a:r>
          </a:p>
        </p:txBody>
      </p:sp>
      <p:sp>
        <p:nvSpPr>
          <p:cNvPr id="3" name="Plassholder for bilde 2" descr="En tom plassholder for å legge til et bilde. Klikk plassholderen, og velg bildet du ønsker å legge til"/>
          <p:cNvSpPr>
            <a:spLocks noGrp="1"/>
          </p:cNvSpPr>
          <p:nvPr>
            <p:ph type="pic" idx="1"/>
          </p:nvPr>
        </p:nvSpPr>
        <p:spPr>
          <a:xfrm>
            <a:off x="5868942" y="1275199"/>
            <a:ext cx="5868444" cy="6293971"/>
          </a:xfrm>
        </p:spPr>
        <p:txBody>
          <a:bodyPr rtlCol="0"/>
          <a:lstStyle>
            <a:lvl1pPr marL="0" indent="0">
              <a:buNone/>
              <a:defRPr sz="3937"/>
            </a:lvl1pPr>
            <a:lvl2pPr marL="562491" indent="0">
              <a:buNone/>
              <a:defRPr sz="3445"/>
            </a:lvl2pPr>
            <a:lvl3pPr marL="1124983" indent="0">
              <a:buNone/>
              <a:defRPr sz="2952"/>
            </a:lvl3pPr>
            <a:lvl4pPr marL="1687474" indent="0">
              <a:buNone/>
              <a:defRPr sz="2461"/>
            </a:lvl4pPr>
            <a:lvl5pPr marL="2249965" indent="0">
              <a:buNone/>
              <a:defRPr sz="2461"/>
            </a:lvl5pPr>
            <a:lvl6pPr marL="2812455" indent="0">
              <a:buNone/>
              <a:defRPr sz="2461"/>
            </a:lvl6pPr>
            <a:lvl7pPr marL="3374947" indent="0">
              <a:buNone/>
              <a:defRPr sz="2461"/>
            </a:lvl7pPr>
            <a:lvl8pPr marL="3937439" indent="0">
              <a:buNone/>
              <a:defRPr sz="2461"/>
            </a:lvl8pPr>
            <a:lvl9pPr marL="4499930" indent="0">
              <a:buNone/>
              <a:defRPr sz="2461"/>
            </a:lvl9pPr>
          </a:lstStyle>
          <a:p>
            <a:pPr rtl="0"/>
            <a:r>
              <a:rPr lang="nb-NO" noProof="0"/>
              <a:t>Klikk på ikonet for å legge til et bilde</a:t>
            </a:r>
            <a:endParaRPr lang="nb-NO" noProof="0" dirty="0"/>
          </a:p>
        </p:txBody>
      </p:sp>
      <p:sp>
        <p:nvSpPr>
          <p:cNvPr id="8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614376" y="2714403"/>
            <a:ext cx="4063823" cy="4854763"/>
          </a:xfrm>
        </p:spPr>
        <p:txBody>
          <a:bodyPr rtlCol="0"/>
          <a:lstStyle>
            <a:lvl1pPr marL="0" indent="0">
              <a:buNone/>
              <a:defRPr sz="1968"/>
            </a:lvl1pPr>
            <a:lvl2pPr marL="562491" indent="0">
              <a:buNone/>
              <a:defRPr sz="1722"/>
            </a:lvl2pPr>
            <a:lvl3pPr marL="1124983" indent="0">
              <a:buNone/>
              <a:defRPr sz="1477"/>
            </a:lvl3pPr>
            <a:lvl4pPr marL="1687474" indent="0">
              <a:buNone/>
              <a:defRPr sz="1230"/>
            </a:lvl4pPr>
            <a:lvl5pPr marL="2249965" indent="0">
              <a:buNone/>
              <a:defRPr sz="1230"/>
            </a:lvl5pPr>
            <a:lvl6pPr marL="2812455" indent="0">
              <a:buNone/>
              <a:defRPr sz="1230"/>
            </a:lvl6pPr>
            <a:lvl7pPr marL="3374947" indent="0">
              <a:buNone/>
              <a:defRPr sz="1230"/>
            </a:lvl7pPr>
            <a:lvl8pPr marL="3937439" indent="0">
              <a:buNone/>
              <a:defRPr sz="1230"/>
            </a:lvl8pPr>
            <a:lvl9pPr marL="4499930" indent="0">
              <a:buNone/>
              <a:defRPr sz="1230"/>
            </a:lvl9pPr>
          </a:lstStyle>
          <a:p>
            <a:pPr lvl="0" rtl="0"/>
            <a:r>
              <a:rPr lang="nb-NO" noProof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C01308-476A-4CD4-B51F-72CAD1146456}" type="datetime1">
              <a:rPr lang="nb-NO" noProof="0" smtClean="0"/>
              <a:t>13.10.2021</a:t>
            </a:fld>
            <a:endParaRPr lang="nb-NO" noProof="0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 dirty="0"/>
              <a:t>Legge til en bunntekst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2401873" y="471538"/>
            <a:ext cx="9331866" cy="17118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 noProof="0" dirty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614376" y="2357677"/>
            <a:ext cx="10119366" cy="561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noProof="0" dirty="0"/>
              <a:t>Klikk for å redigere tekststiler i malen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614376" y="8208816"/>
            <a:ext cx="2638122" cy="4715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127F5C47-8059-4602-A899-96F79E0D1952}" type="datetime1">
              <a:rPr lang="nb-NO" noProof="0" smtClean="0"/>
              <a:t>13.10.2021</a:t>
            </a:fld>
            <a:endParaRPr lang="nb-NO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803747" y="8208816"/>
            <a:ext cx="2992498" cy="4715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nb-NO" noProof="0" dirty="0"/>
              <a:t>Legge til en 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347494" y="8208816"/>
            <a:ext cx="3386247" cy="4715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nb-NO" noProof="0" smtClean="0"/>
              <a:pPr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124983" rtl="0" eaLnBrk="1" latinLnBrk="0" hangingPunct="1">
        <a:spcBef>
          <a:spcPct val="0"/>
        </a:spcBef>
        <a:buNone/>
        <a:defRPr sz="5413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81246" indent="-281246" algn="l" defTabSz="1124983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3445" kern="1200">
          <a:solidFill>
            <a:schemeClr val="tx1"/>
          </a:solidFill>
          <a:latin typeface="+mn-lt"/>
          <a:ea typeface="+mn-ea"/>
          <a:cs typeface="+mn-cs"/>
        </a:defRPr>
      </a:lvl1pPr>
      <a:lvl2pPr marL="843737" indent="-281246" algn="l" defTabSz="1124983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952" kern="1200">
          <a:solidFill>
            <a:schemeClr val="tx1"/>
          </a:solidFill>
          <a:latin typeface="+mn-lt"/>
          <a:ea typeface="+mn-ea"/>
          <a:cs typeface="+mn-cs"/>
        </a:defRPr>
      </a:lvl2pPr>
      <a:lvl3pPr marL="1406229" indent="-281246" algn="l" defTabSz="1124983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61" kern="1200">
          <a:solidFill>
            <a:schemeClr val="tx1"/>
          </a:solidFill>
          <a:latin typeface="+mn-lt"/>
          <a:ea typeface="+mn-ea"/>
          <a:cs typeface="+mn-cs"/>
        </a:defRPr>
      </a:lvl3pPr>
      <a:lvl4pPr marL="1968720" indent="-281246" algn="l" defTabSz="1124983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214" kern="1200">
          <a:solidFill>
            <a:schemeClr val="tx1"/>
          </a:solidFill>
          <a:latin typeface="+mn-lt"/>
          <a:ea typeface="+mn-ea"/>
          <a:cs typeface="+mn-cs"/>
        </a:defRPr>
      </a:lvl4pPr>
      <a:lvl5pPr marL="2531211" indent="-281246" algn="l" defTabSz="1124983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214" kern="1200">
          <a:solidFill>
            <a:schemeClr val="tx1"/>
          </a:solidFill>
          <a:latin typeface="+mn-lt"/>
          <a:ea typeface="+mn-ea"/>
          <a:cs typeface="+mn-cs"/>
        </a:defRPr>
      </a:lvl5pPr>
      <a:lvl6pPr marL="3093703" indent="-281246" algn="l" defTabSz="1124983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14" kern="1200">
          <a:solidFill>
            <a:schemeClr val="tx1"/>
          </a:solidFill>
          <a:latin typeface="+mn-lt"/>
          <a:ea typeface="+mn-ea"/>
          <a:cs typeface="+mn-cs"/>
        </a:defRPr>
      </a:lvl6pPr>
      <a:lvl7pPr marL="3656194" indent="-281246" algn="l" defTabSz="1124983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14" kern="1200">
          <a:solidFill>
            <a:schemeClr val="tx1"/>
          </a:solidFill>
          <a:latin typeface="+mn-lt"/>
          <a:ea typeface="+mn-ea"/>
          <a:cs typeface="+mn-cs"/>
        </a:defRPr>
      </a:lvl7pPr>
      <a:lvl8pPr marL="4218685" indent="-281246" algn="l" defTabSz="1124983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14" kern="1200">
          <a:solidFill>
            <a:schemeClr val="tx1"/>
          </a:solidFill>
          <a:latin typeface="+mn-lt"/>
          <a:ea typeface="+mn-ea"/>
          <a:cs typeface="+mn-cs"/>
        </a:defRPr>
      </a:lvl8pPr>
      <a:lvl9pPr marL="4781176" indent="-281246" algn="l" defTabSz="1124983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4983" rtl="0" eaLnBrk="1" latinLnBrk="0" hangingPunct="1">
        <a:defRPr sz="2214" kern="1200">
          <a:solidFill>
            <a:schemeClr val="tx1"/>
          </a:solidFill>
          <a:latin typeface="+mn-lt"/>
          <a:ea typeface="+mn-ea"/>
          <a:cs typeface="+mn-cs"/>
        </a:defRPr>
      </a:lvl1pPr>
      <a:lvl2pPr marL="562491" algn="l" defTabSz="1124983" rtl="0" eaLnBrk="1" latinLnBrk="0" hangingPunct="1">
        <a:defRPr sz="2214" kern="1200">
          <a:solidFill>
            <a:schemeClr val="tx1"/>
          </a:solidFill>
          <a:latin typeface="+mn-lt"/>
          <a:ea typeface="+mn-ea"/>
          <a:cs typeface="+mn-cs"/>
        </a:defRPr>
      </a:lvl2pPr>
      <a:lvl3pPr marL="1124983" algn="l" defTabSz="1124983" rtl="0" eaLnBrk="1" latinLnBrk="0" hangingPunct="1">
        <a:defRPr sz="2214" kern="1200">
          <a:solidFill>
            <a:schemeClr val="tx1"/>
          </a:solidFill>
          <a:latin typeface="+mn-lt"/>
          <a:ea typeface="+mn-ea"/>
          <a:cs typeface="+mn-cs"/>
        </a:defRPr>
      </a:lvl3pPr>
      <a:lvl4pPr marL="1687474" algn="l" defTabSz="1124983" rtl="0" eaLnBrk="1" latinLnBrk="0" hangingPunct="1">
        <a:defRPr sz="2214" kern="1200">
          <a:solidFill>
            <a:schemeClr val="tx1"/>
          </a:solidFill>
          <a:latin typeface="+mn-lt"/>
          <a:ea typeface="+mn-ea"/>
          <a:cs typeface="+mn-cs"/>
        </a:defRPr>
      </a:lvl4pPr>
      <a:lvl5pPr marL="2249965" algn="l" defTabSz="1124983" rtl="0" eaLnBrk="1" latinLnBrk="0" hangingPunct="1">
        <a:defRPr sz="2214" kern="1200">
          <a:solidFill>
            <a:schemeClr val="tx1"/>
          </a:solidFill>
          <a:latin typeface="+mn-lt"/>
          <a:ea typeface="+mn-ea"/>
          <a:cs typeface="+mn-cs"/>
        </a:defRPr>
      </a:lvl5pPr>
      <a:lvl6pPr marL="2812455" algn="l" defTabSz="1124983" rtl="0" eaLnBrk="1" latinLnBrk="0" hangingPunct="1">
        <a:defRPr sz="2214" kern="1200">
          <a:solidFill>
            <a:schemeClr val="tx1"/>
          </a:solidFill>
          <a:latin typeface="+mn-lt"/>
          <a:ea typeface="+mn-ea"/>
          <a:cs typeface="+mn-cs"/>
        </a:defRPr>
      </a:lvl6pPr>
      <a:lvl7pPr marL="3374947" algn="l" defTabSz="1124983" rtl="0" eaLnBrk="1" latinLnBrk="0" hangingPunct="1">
        <a:defRPr sz="2214" kern="1200">
          <a:solidFill>
            <a:schemeClr val="tx1"/>
          </a:solidFill>
          <a:latin typeface="+mn-lt"/>
          <a:ea typeface="+mn-ea"/>
          <a:cs typeface="+mn-cs"/>
        </a:defRPr>
      </a:lvl7pPr>
      <a:lvl8pPr marL="3937439" algn="l" defTabSz="1124983" rtl="0" eaLnBrk="1" latinLnBrk="0" hangingPunct="1">
        <a:defRPr sz="2214" kern="1200">
          <a:solidFill>
            <a:schemeClr val="tx1"/>
          </a:solidFill>
          <a:latin typeface="+mn-lt"/>
          <a:ea typeface="+mn-ea"/>
          <a:cs typeface="+mn-cs"/>
        </a:defRPr>
      </a:lvl8pPr>
      <a:lvl9pPr marL="4499930" algn="l" defTabSz="1124983" rtl="0" eaLnBrk="1" latinLnBrk="0" hangingPunct="1">
        <a:defRPr sz="22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790" userDrawn="1">
          <p15:clr>
            <a:srgbClr val="F26B43"/>
          </p15:clr>
        </p15:guide>
        <p15:guide id="1" pos="3969" userDrawn="1">
          <p15:clr>
            <a:srgbClr val="F26B43"/>
          </p15:clr>
        </p15:guide>
        <p15:guide id="2" pos="1514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pos="1017" userDrawn="1">
          <p15:clr>
            <a:srgbClr val="F26B43"/>
          </p15:clr>
        </p15:guide>
        <p15:guide id="5" orient="horz" pos="50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-40524" y="148281"/>
            <a:ext cx="11842243" cy="3447535"/>
          </a:xfrm>
        </p:spPr>
        <p:txBody>
          <a:bodyPr rtlCol="0">
            <a:normAutofit fontScale="90000"/>
          </a:bodyPr>
          <a:lstStyle/>
          <a:p>
            <a:pPr rtl="0"/>
            <a:r>
              <a:rPr lang="nb-NO" sz="5500" dirty="0">
                <a:solidFill>
                  <a:srgbClr val="255A75"/>
                </a:solidFill>
                <a:latin typeface="Comic Sans MS" panose="030F0702030302020204" pitchFamily="66" charset="0"/>
              </a:rPr>
              <a:t>Velkommen til </a:t>
            </a:r>
            <a:br>
              <a:rPr lang="nb-NO" sz="4922" dirty="0"/>
            </a:br>
            <a:r>
              <a:rPr lang="nb-NO" sz="7000" b="1" dirty="0">
                <a:solidFill>
                  <a:schemeClr val="accent2">
                    <a:lumMod val="50000"/>
                  </a:schemeClr>
                </a:solidFill>
              </a:rPr>
              <a:t>Misjonshelg i Molde</a:t>
            </a:r>
            <a:r>
              <a:rPr lang="nb-NO" sz="6300" b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nb-NO" sz="5906" b="1" dirty="0"/>
              <a:t>           </a:t>
            </a:r>
            <a:br>
              <a:rPr lang="nb-NO" sz="4922" dirty="0"/>
            </a:br>
            <a:r>
              <a:rPr lang="nb-NO" sz="56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13. og 14. november</a:t>
            </a:r>
            <a:br>
              <a:rPr lang="nb-NO" sz="4922" dirty="0"/>
            </a:br>
            <a:r>
              <a:rPr lang="nb-NO" sz="4922" dirty="0">
                <a:solidFill>
                  <a:srgbClr val="325368"/>
                </a:solidFill>
              </a:rPr>
              <a:t>       </a:t>
            </a:r>
            <a:r>
              <a:rPr lang="nb-NO" sz="5400" b="1" dirty="0">
                <a:solidFill>
                  <a:srgbClr val="325368"/>
                </a:solidFill>
              </a:rPr>
              <a:t>Røbekk kirkesenter og Røbekk kirke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75038" y="3594635"/>
            <a:ext cx="11524949" cy="3979399"/>
          </a:xfrm>
        </p:spPr>
        <p:txBody>
          <a:bodyPr rtlCol="0">
            <a:noAutofit/>
          </a:bodyPr>
          <a:lstStyle/>
          <a:p>
            <a:pPr algn="l" rtl="0"/>
            <a:endParaRPr lang="nb-NO" sz="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 rtl="0"/>
            <a:r>
              <a:rPr lang="nb-NO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Lørdag 13. november, Røbekk kirkesenter</a:t>
            </a:r>
          </a:p>
          <a:p>
            <a:pPr algn="l">
              <a:spcBef>
                <a:spcPts val="493"/>
              </a:spcBef>
            </a:pPr>
            <a:r>
              <a:rPr lang="nb-NO" sz="2461" b="1" dirty="0">
                <a:solidFill>
                  <a:schemeClr val="tx1"/>
                </a:solidFill>
                <a:latin typeface="Comic Sans MS" panose="030F0702030302020204" pitchFamily="66" charset="0"/>
              </a:rPr>
              <a:t>Kl. </a:t>
            </a:r>
            <a:r>
              <a:rPr lang="nb-NO" sz="2461" b="1">
                <a:solidFill>
                  <a:schemeClr val="tx1"/>
                </a:solidFill>
                <a:latin typeface="Comic Sans MS" panose="030F0702030302020204" pitchFamily="66" charset="0"/>
              </a:rPr>
              <a:t>18.30  </a:t>
            </a:r>
            <a:r>
              <a:rPr lang="nb-NO" sz="2600" b="1" dirty="0">
                <a:solidFill>
                  <a:schemeClr val="tx1"/>
                </a:solidFill>
                <a:latin typeface="Comic Sans MS" panose="030F0702030302020204" pitchFamily="66" charset="0"/>
              </a:rPr>
              <a:t>Misjonsfest</a:t>
            </a:r>
          </a:p>
          <a:p>
            <a:pPr algn="l">
              <a:spcBef>
                <a:spcPts val="493"/>
              </a:spcBef>
            </a:pPr>
            <a:r>
              <a:rPr lang="nb-NO" sz="2461" dirty="0">
                <a:latin typeface="Comic Sans MS" panose="030F0702030302020204" pitchFamily="66" charset="0"/>
              </a:rPr>
              <a:t>                  </a:t>
            </a:r>
            <a:r>
              <a:rPr lang="nb-NO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andakt og misjonsinfo v/Janne og Knut Bjune</a:t>
            </a:r>
          </a:p>
          <a:p>
            <a:pPr algn="l">
              <a:spcBef>
                <a:spcPts val="493"/>
              </a:spcBef>
            </a:pPr>
            <a:r>
              <a:rPr lang="nb-NO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    kollekt    allsang    kaker og kaffe    </a:t>
            </a:r>
            <a:r>
              <a:rPr lang="nb-NO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åresalg</a:t>
            </a:r>
            <a:endParaRPr lang="nb-NO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>
              <a:spcBef>
                <a:spcPts val="493"/>
              </a:spcBef>
            </a:pPr>
            <a:r>
              <a:rPr lang="nb-NO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	     musikkinnslag v/Kjell Lode og Leif Olav Sundsbø </a:t>
            </a:r>
          </a:p>
          <a:p>
            <a:pPr>
              <a:spcBef>
                <a:spcPts val="493"/>
              </a:spcBef>
            </a:pPr>
            <a:endParaRPr lang="nb-NO" sz="1352" b="1" dirty="0">
              <a:latin typeface="Comic Sans MS" panose="030F0702030302020204" pitchFamily="66" charset="0"/>
            </a:endParaRPr>
          </a:p>
          <a:p>
            <a:pPr algn="l">
              <a:spcBef>
                <a:spcPts val="493"/>
              </a:spcBef>
            </a:pPr>
            <a:r>
              <a:rPr lang="nb-NO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Søndag 14. november, kl. 11, Røbekk kirke: </a:t>
            </a:r>
          </a:p>
          <a:p>
            <a:pPr algn="l">
              <a:spcBef>
                <a:spcPts val="493"/>
              </a:spcBef>
            </a:pPr>
            <a:r>
              <a:rPr lang="nb-NO" sz="2600" b="1" dirty="0">
                <a:solidFill>
                  <a:schemeClr val="tx1"/>
                </a:solidFill>
                <a:latin typeface="Comic Sans MS" panose="030F0702030302020204" pitchFamily="66" charset="0"/>
              </a:rPr>
              <a:t>            </a:t>
            </a:r>
            <a:r>
              <a:rPr lang="nb-NO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Misjonsgudstjeneste for små og store</a:t>
            </a:r>
            <a:endParaRPr lang="nb-NO" sz="2800" dirty="0"/>
          </a:p>
          <a:p>
            <a:pPr algn="l">
              <a:spcBef>
                <a:spcPts val="493"/>
              </a:spcBef>
            </a:pPr>
            <a:r>
              <a:rPr lang="nb-NO" sz="1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 </a:t>
            </a:r>
          </a:p>
          <a:p>
            <a:pPr rtl="0"/>
            <a:r>
              <a:rPr lang="nb-NO" sz="3200" b="1" dirty="0">
                <a:solidFill>
                  <a:srgbClr val="325368"/>
                </a:solidFill>
                <a:latin typeface="Comic Sans MS" panose="030F0702030302020204" pitchFamily="66" charset="0"/>
              </a:rPr>
              <a:t>Det norske misjonsselskap</a:t>
            </a:r>
            <a:r>
              <a:rPr lang="nb-NO" sz="3200" dirty="0">
                <a:solidFill>
                  <a:srgbClr val="325368"/>
                </a:solidFill>
                <a:latin typeface="Comic Sans MS" panose="030F0702030302020204" pitchFamily="66" charset="0"/>
              </a:rPr>
              <a:t> </a:t>
            </a:r>
          </a:p>
          <a:p>
            <a:pPr rtl="0"/>
            <a:r>
              <a:rPr lang="nb-NO" sz="2337" dirty="0">
                <a:solidFill>
                  <a:schemeClr val="tx1"/>
                </a:solidFill>
                <a:latin typeface="Comic Sans MS" panose="030F0702030302020204" pitchFamily="66" charset="0"/>
              </a:rPr>
              <a:t>   </a:t>
            </a:r>
            <a:r>
              <a:rPr lang="nb-NO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Vi vil dele troen på Jesus, utrydde fattigdom og bekjempe urettferdighet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3FA0834-4C9F-4E0C-8D45-73E7E01C1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0991" y="360309"/>
            <a:ext cx="2420518" cy="2361119"/>
          </a:xfrm>
          <a:prstGeom prst="rect">
            <a:avLst/>
          </a:prstGeom>
          <a:noFill/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9B30D1F2-F797-4459-AF4C-0F094A527622}"/>
              </a:ext>
            </a:extLst>
          </p:cNvPr>
          <p:cNvSpPr/>
          <p:nvPr/>
        </p:nvSpPr>
        <p:spPr>
          <a:xfrm>
            <a:off x="-805544" y="0"/>
            <a:ext cx="55995" cy="148281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E4F9CCF-AB73-4937-A0B7-31E81A2B499E}"/>
              </a:ext>
            </a:extLst>
          </p:cNvPr>
          <p:cNvSpPr/>
          <p:nvPr/>
        </p:nvSpPr>
        <p:spPr>
          <a:xfrm>
            <a:off x="-15124" y="-1"/>
            <a:ext cx="12602068" cy="8856663"/>
          </a:xfrm>
          <a:prstGeom prst="rect">
            <a:avLst/>
          </a:prstGeom>
          <a:noFill/>
          <a:ln w="152400">
            <a:solidFill>
              <a:srgbClr val="255A7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l med skymotiv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959_TF03460508" id="{16D6B2CA-7C1A-4CCA-9AAF-C28F86794171}" vid="{170D18DC-D741-4611-9ED5-33908E8F6BE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DD01B8-816B-49B7-8C81-03AB51D87C5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Lysbildemaler med skymotiv</Template>
  <TotalTime>247</TotalTime>
  <Words>95</Words>
  <Application>Microsoft Office PowerPoint</Application>
  <PresentationFormat>Egendefinert</PresentationFormat>
  <Paragraphs>14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Comic Sans MS</vt:lpstr>
      <vt:lpstr>Mal med skymotiv</vt:lpstr>
      <vt:lpstr>Velkommen til  Misjonshelg i Molde              13. og 14. november        Røbekk kirkesenter og Røbekk kirke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 Misjonshelg i Molde 10. – 11. november Røbekk kirkesenter  Røbekk kirke</dc:title>
  <dc:creator>Bruker</dc:creator>
  <cp:lastModifiedBy>Laila Karin Tusvik Helle</cp:lastModifiedBy>
  <cp:revision>33</cp:revision>
  <dcterms:created xsi:type="dcterms:W3CDTF">2018-10-04T06:53:30Z</dcterms:created>
  <dcterms:modified xsi:type="dcterms:W3CDTF">2021-10-13T17:45:02Z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