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5"/>
  </p:sldMasterIdLst>
  <p:notesMasterIdLst>
    <p:notesMasterId r:id="rId28"/>
  </p:notesMasterIdLst>
  <p:handoutMasterIdLst>
    <p:handoutMasterId r:id="rId29"/>
  </p:handoutMasterIdLst>
  <p:sldIdLst>
    <p:sldId id="259" r:id="rId6"/>
    <p:sldId id="260" r:id="rId7"/>
    <p:sldId id="262" r:id="rId8"/>
    <p:sldId id="263" r:id="rId9"/>
    <p:sldId id="261" r:id="rId10"/>
    <p:sldId id="28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6" r:id="rId20"/>
    <p:sldId id="274" r:id="rId21"/>
    <p:sldId id="275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849" userDrawn="1">
          <p15:clr>
            <a:srgbClr val="A4A3A4"/>
          </p15:clr>
        </p15:guide>
        <p15:guide id="2" pos="54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587C"/>
    <a:srgbClr val="512778"/>
    <a:srgbClr val="22AA5F"/>
    <a:srgbClr val="00B3E1"/>
    <a:srgbClr val="585857"/>
    <a:srgbClr val="FFFFFF"/>
    <a:srgbClr val="FFE400"/>
    <a:srgbClr val="96D4E4"/>
    <a:srgbClr val="CB501A"/>
    <a:srgbClr val="ED6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414A5D-7A22-41B9-B5BC-D1761A154F9A}" v="5" dt="2021-05-10T07:05:07.0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9064" autoAdjust="0"/>
  </p:normalViewPr>
  <p:slideViewPr>
    <p:cSldViewPr snapToGrid="0" snapToObjects="1">
      <p:cViewPr varScale="1">
        <p:scale>
          <a:sx n="146" d="100"/>
          <a:sy n="146" d="100"/>
        </p:scale>
        <p:origin x="552" y="108"/>
      </p:cViewPr>
      <p:guideLst>
        <p:guide orient="horz" pos="849"/>
        <p:guide pos="54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v Olaug Haaland" userId="10c5d9ac-c391-493e-b600-b2d0706cad0e" providerId="ADAL" clId="{F1414A5D-7A22-41B9-B5BC-D1761A154F9A}"/>
    <pc:docChg chg="modSld">
      <pc:chgData name="Liv Olaug Haaland" userId="10c5d9ac-c391-493e-b600-b2d0706cad0e" providerId="ADAL" clId="{F1414A5D-7A22-41B9-B5BC-D1761A154F9A}" dt="2021-05-10T07:05:07.099" v="21" actId="207"/>
      <pc:docMkLst>
        <pc:docMk/>
      </pc:docMkLst>
      <pc:sldChg chg="modSp">
        <pc:chgData name="Liv Olaug Haaland" userId="10c5d9ac-c391-493e-b600-b2d0706cad0e" providerId="ADAL" clId="{F1414A5D-7A22-41B9-B5BC-D1761A154F9A}" dt="2021-05-10T07:05:07.099" v="21" actId="207"/>
        <pc:sldMkLst>
          <pc:docMk/>
          <pc:sldMk cId="2022393396" sldId="259"/>
        </pc:sldMkLst>
        <pc:spChg chg="mod">
          <ac:chgData name="Liv Olaug Haaland" userId="10c5d9ac-c391-493e-b600-b2d0706cad0e" providerId="ADAL" clId="{F1414A5D-7A22-41B9-B5BC-D1761A154F9A}" dt="2021-05-10T07:05:07.099" v="21" actId="207"/>
          <ac:spMkLst>
            <pc:docMk/>
            <pc:sldMk cId="2022393396" sldId="259"/>
            <ac:spMk id="8" creationId="{5ABD92A3-76F3-4B78-A3AE-D8F9FFC0EF55}"/>
          </ac:spMkLst>
        </pc:spChg>
      </pc:sldChg>
      <pc:sldChg chg="modSp mod">
        <pc:chgData name="Liv Olaug Haaland" userId="10c5d9ac-c391-493e-b600-b2d0706cad0e" providerId="ADAL" clId="{F1414A5D-7A22-41B9-B5BC-D1761A154F9A}" dt="2021-05-10T06:36:08.242" v="2" actId="14100"/>
        <pc:sldMkLst>
          <pc:docMk/>
          <pc:sldMk cId="2855239759" sldId="265"/>
        </pc:sldMkLst>
        <pc:spChg chg="mod">
          <ac:chgData name="Liv Olaug Haaland" userId="10c5d9ac-c391-493e-b600-b2d0706cad0e" providerId="ADAL" clId="{F1414A5D-7A22-41B9-B5BC-D1761A154F9A}" dt="2021-05-10T06:36:08.242" v="2" actId="14100"/>
          <ac:spMkLst>
            <pc:docMk/>
            <pc:sldMk cId="2855239759" sldId="265"/>
            <ac:spMk id="4" creationId="{AC42432A-47B6-4EE1-B906-291B571BA13A}"/>
          </ac:spMkLst>
        </pc:spChg>
      </pc:sldChg>
      <pc:sldChg chg="modSp mod">
        <pc:chgData name="Liv Olaug Haaland" userId="10c5d9ac-c391-493e-b600-b2d0706cad0e" providerId="ADAL" clId="{F1414A5D-7A22-41B9-B5BC-D1761A154F9A}" dt="2021-05-10T06:59:14.750" v="10" actId="1035"/>
        <pc:sldMkLst>
          <pc:docMk/>
          <pc:sldMk cId="1453546568" sldId="266"/>
        </pc:sldMkLst>
        <pc:spChg chg="mod">
          <ac:chgData name="Liv Olaug Haaland" userId="10c5d9ac-c391-493e-b600-b2d0706cad0e" providerId="ADAL" clId="{F1414A5D-7A22-41B9-B5BC-D1761A154F9A}" dt="2021-05-10T06:59:14.750" v="10" actId="1035"/>
          <ac:spMkLst>
            <pc:docMk/>
            <pc:sldMk cId="1453546568" sldId="266"/>
            <ac:spMk id="4" creationId="{AC42432A-47B6-4EE1-B906-291B571BA13A}"/>
          </ac:spMkLst>
        </pc:spChg>
      </pc:sldChg>
      <pc:sldChg chg="modSp mod">
        <pc:chgData name="Liv Olaug Haaland" userId="10c5d9ac-c391-493e-b600-b2d0706cad0e" providerId="ADAL" clId="{F1414A5D-7A22-41B9-B5BC-D1761A154F9A}" dt="2021-05-10T06:35:55.593" v="1" actId="14100"/>
        <pc:sldMkLst>
          <pc:docMk/>
          <pc:sldMk cId="63987066" sldId="268"/>
        </pc:sldMkLst>
        <pc:spChg chg="mod">
          <ac:chgData name="Liv Olaug Haaland" userId="10c5d9ac-c391-493e-b600-b2d0706cad0e" providerId="ADAL" clId="{F1414A5D-7A22-41B9-B5BC-D1761A154F9A}" dt="2021-05-10T06:35:55.593" v="1" actId="14100"/>
          <ac:spMkLst>
            <pc:docMk/>
            <pc:sldMk cId="63987066" sldId="268"/>
            <ac:spMk id="4" creationId="{AC42432A-47B6-4EE1-B906-291B571BA13A}"/>
          </ac:spMkLst>
        </pc:spChg>
      </pc:sldChg>
      <pc:sldChg chg="modSp mod">
        <pc:chgData name="Liv Olaug Haaland" userId="10c5d9ac-c391-493e-b600-b2d0706cad0e" providerId="ADAL" clId="{F1414A5D-7A22-41B9-B5BC-D1761A154F9A}" dt="2021-05-10T06:35:42.575" v="0" actId="14100"/>
        <pc:sldMkLst>
          <pc:docMk/>
          <pc:sldMk cId="2628364852" sldId="272"/>
        </pc:sldMkLst>
        <pc:spChg chg="mod">
          <ac:chgData name="Liv Olaug Haaland" userId="10c5d9ac-c391-493e-b600-b2d0706cad0e" providerId="ADAL" clId="{F1414A5D-7A22-41B9-B5BC-D1761A154F9A}" dt="2021-05-10T06:35:42.575" v="0" actId="14100"/>
          <ac:spMkLst>
            <pc:docMk/>
            <pc:sldMk cId="2628364852" sldId="272"/>
            <ac:spMk id="4" creationId="{AC42432A-47B6-4EE1-B906-291B571BA13A}"/>
          </ac:spMkLst>
        </pc:spChg>
      </pc:sldChg>
      <pc:sldChg chg="modSp mod">
        <pc:chgData name="Liv Olaug Haaland" userId="10c5d9ac-c391-493e-b600-b2d0706cad0e" providerId="ADAL" clId="{F1414A5D-7A22-41B9-B5BC-D1761A154F9A}" dt="2021-05-10T06:59:40.605" v="20" actId="1036"/>
        <pc:sldMkLst>
          <pc:docMk/>
          <pc:sldMk cId="2429616734" sldId="280"/>
        </pc:sldMkLst>
        <pc:spChg chg="mod">
          <ac:chgData name="Liv Olaug Haaland" userId="10c5d9ac-c391-493e-b600-b2d0706cad0e" providerId="ADAL" clId="{F1414A5D-7A22-41B9-B5BC-D1761A154F9A}" dt="2021-05-10T06:59:40.605" v="20" actId="1036"/>
          <ac:spMkLst>
            <pc:docMk/>
            <pc:sldMk cId="2429616734" sldId="280"/>
            <ac:spMk id="4" creationId="{AC42432A-47B6-4EE1-B906-291B571BA13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ED3143-B959-9842-A36E-4D188D3B1C40}" type="datetimeFigureOut">
              <a:t>10.05.2021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E57FE4-1663-5D49-BE3D-1742A0B69A4B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3736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EC9E6-C854-6A4D-808A-37E72D383B27}" type="datetimeFigureOut">
              <a:t>10.05.2021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F465C-F13B-4043-9DB3-F10F735FD559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8821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F465C-F13B-4043-9DB3-F10F735FD559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9834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F465C-F13B-4043-9DB3-F10F735FD559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9717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F465C-F13B-4043-9DB3-F10F735FD559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4212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F465C-F13B-4043-9DB3-F10F735FD559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5302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F465C-F13B-4043-9DB3-F10F735FD559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16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F465C-F13B-4043-9DB3-F10F735FD559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5291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F465C-F13B-4043-9DB3-F10F735FD559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72220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F465C-F13B-4043-9DB3-F10F735FD559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0225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F465C-F13B-4043-9DB3-F10F735FD559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9697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6AA9E61A-55AD-4535-A74A-D869F650F520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00" y="252000"/>
            <a:ext cx="8640000" cy="4644000"/>
          </a:xfrm>
          <a:prstGeom prst="rect">
            <a:avLst/>
          </a:prstGeom>
        </p:spPr>
      </p:pic>
      <p:pic>
        <p:nvPicPr>
          <p:cNvPr id="5" name="Bild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0925" y="758825"/>
            <a:ext cx="196691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5724"/>
            <a:ext cx="7772400" cy="812659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88262"/>
            <a:ext cx="7772400" cy="4988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893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_lys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03A7AD1-5700-40A3-A25A-BFD54970D841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00B3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3966F-4902-457F-BCA2-B1EA21EDF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875" y="607554"/>
            <a:ext cx="7253469" cy="408104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655ABD1-9F1D-45F7-8A78-85FA6C31AB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6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m 2 spalter_lys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EF81F407-AD3D-493D-8DB2-39CC937E1061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00B3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63A402F-5B07-4EDF-B882-C05A53B78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486685"/>
            <a:ext cx="3831787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732D1D0-3D49-4973-9C01-0B3643C96CA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18226" y="495149"/>
            <a:ext cx="3831787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666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m tittel_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D45BECB0-B8C8-4788-BB0F-3E90D5C501AE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22AA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E93AF25D-2E9F-4683-BB92-A7AE66C569E1}"/>
              </a:ext>
            </a:extLst>
          </p:cNvPr>
          <p:cNvCxnSpPr>
            <a:cxnSpLocks/>
          </p:cNvCxnSpPr>
          <p:nvPr userDrawn="1"/>
        </p:nvCxnSpPr>
        <p:spPr>
          <a:xfrm>
            <a:off x="650875" y="1700213"/>
            <a:ext cx="2628900" cy="0"/>
          </a:xfrm>
          <a:prstGeom prst="line">
            <a:avLst/>
          </a:prstGeom>
          <a:ln w="889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E5F4E81-291B-494E-94F5-63EA620BB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875" y="1997075"/>
            <a:ext cx="7735888" cy="267335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B5669E5F-D5F6-4A84-A3F3-B0BAB8A693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CF265F9-5247-47FC-A046-8F7C655C4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5" y="638175"/>
            <a:ext cx="6953359" cy="857250"/>
          </a:xfrm>
          <a:prstGeom prst="rect">
            <a:avLst/>
          </a:prstGeom>
        </p:spPr>
        <p:txBody>
          <a:bodyPr lIns="0" anchor="b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88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_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0A2FB9A-3441-4041-8A4E-F0EC0F58701E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22AA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E53DF-A188-436E-BD4D-49D20B97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875" y="607554"/>
            <a:ext cx="7253469" cy="408104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3168233-9FDA-4CC8-8DF8-D473B4D5E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644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m 2 spalter_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8B0017E-13A1-4713-8841-E335A46AA43C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22AA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794D52-7FD3-49AE-8452-3C9325875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486685"/>
            <a:ext cx="3831787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8E51B8-0069-49E4-ADCE-EBC429C8825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18226" y="495149"/>
            <a:ext cx="3831787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568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m tittel_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6FFA6B8D-4255-4CD2-9E44-09DE44289CEF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5127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A02A97D7-5D25-449A-8142-A0E2E6ACDE1E}"/>
              </a:ext>
            </a:extLst>
          </p:cNvPr>
          <p:cNvCxnSpPr>
            <a:cxnSpLocks/>
          </p:cNvCxnSpPr>
          <p:nvPr userDrawn="1"/>
        </p:nvCxnSpPr>
        <p:spPr>
          <a:xfrm>
            <a:off x="650875" y="1700213"/>
            <a:ext cx="2628900" cy="0"/>
          </a:xfrm>
          <a:prstGeom prst="line">
            <a:avLst/>
          </a:prstGeom>
          <a:ln w="889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4D05576-C539-4B87-B7BF-556AEDC80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875" y="1997075"/>
            <a:ext cx="7735888" cy="267335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A40EDB73-A4F5-4775-BBCB-DBC2AF0DCF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24728E9-32E0-4575-A915-6D05773F5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5" y="638175"/>
            <a:ext cx="6953359" cy="857250"/>
          </a:xfrm>
          <a:prstGeom prst="rect">
            <a:avLst/>
          </a:prstGeom>
        </p:spPr>
        <p:txBody>
          <a:bodyPr lIns="0" anchor="b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789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_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AFA6E5AE-CF6C-4D5E-879D-EBE70D158902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5127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324F2D5-1463-4781-80E2-CC7AE0BAA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875" y="607554"/>
            <a:ext cx="7253469" cy="408104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5936E5D-94D8-4388-84BE-359B55C3CA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09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560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m 2 spalter_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D7182E41-AB07-4508-946F-F080DBBF953C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5127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90DF02F-22E8-45B2-89B9-2D5E211E6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486685"/>
            <a:ext cx="3831787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8E9D9BB-39E7-4D5B-9218-6EC1DBF65D0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18226" y="495149"/>
            <a:ext cx="3831787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101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hvit 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4">
            <a:extLst>
              <a:ext uri="{FF2B5EF4-FFF2-40B4-BE49-F238E27FC236}">
                <a16:creationId xmlns:a16="http://schemas.microsoft.com/office/drawing/2014/main" id="{E85253AB-DCB7-4B68-9815-214227528B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52000" y="252247"/>
            <a:ext cx="8640000" cy="4644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150090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bakgrunn m tekstsirkel_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Ellipse 3"/>
          <p:cNvSpPr>
            <a:spLocks noChangeAspect="1"/>
          </p:cNvSpPr>
          <p:nvPr userDrawn="1"/>
        </p:nvSpPr>
        <p:spPr>
          <a:xfrm>
            <a:off x="4668946" y="684865"/>
            <a:ext cx="3780000" cy="3779837"/>
          </a:xfrm>
          <a:prstGeom prst="ellipse">
            <a:avLst/>
          </a:prstGeom>
          <a:solidFill>
            <a:srgbClr val="E93466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38946" y="1224702"/>
            <a:ext cx="3240000" cy="270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3500" b="1" cap="none" baseline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defRPr>
            </a:lvl1pPr>
          </a:lstStyle>
          <a:p>
            <a:r>
              <a:rPr lang="nb-NO" dirty="0"/>
              <a:t>For å sette inn bilde: Forklaring i profilmanual nms.no </a:t>
            </a:r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09F6F4C-A2C0-47D8-B806-44180F4B01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43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m blomster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815082F-7B2E-4FA1-A03D-7950A23ABD0B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00" y="252000"/>
            <a:ext cx="8640000" cy="4644000"/>
          </a:xfrm>
          <a:prstGeom prst="rect">
            <a:avLst/>
          </a:prstGeom>
        </p:spPr>
      </p:pic>
      <p:pic>
        <p:nvPicPr>
          <p:cNvPr id="4" name="Bilde 11">
            <a:extLst>
              <a:ext uri="{FF2B5EF4-FFF2-40B4-BE49-F238E27FC236}">
                <a16:creationId xmlns:a16="http://schemas.microsoft.com/office/drawing/2014/main" id="{1D87636F-ED4D-4CF4-B7FD-BB53E564949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8544" y="1591336"/>
            <a:ext cx="1966913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7133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bakgrunn m tekstsirkel_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Ellipse 3"/>
          <p:cNvSpPr>
            <a:spLocks noChangeAspect="1"/>
          </p:cNvSpPr>
          <p:nvPr userDrawn="1"/>
        </p:nvSpPr>
        <p:spPr>
          <a:xfrm>
            <a:off x="3591139" y="675419"/>
            <a:ext cx="3780000" cy="3779837"/>
          </a:xfrm>
          <a:prstGeom prst="ellipse">
            <a:avLst/>
          </a:prstGeom>
          <a:solidFill>
            <a:srgbClr val="ED6C33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6749113-5CDD-4A42-A7B7-8E1C81EF09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681F76A-A738-42FD-A1B6-E044220C9E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1139" y="1215337"/>
            <a:ext cx="3240000" cy="270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3500" b="1" cap="none" baseline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defRPr>
            </a:lvl1pPr>
          </a:lstStyle>
          <a:p>
            <a:r>
              <a:rPr lang="nb-NO" dirty="0"/>
              <a:t>For å sette inn bilde: Forklaring i profilmanual nms.no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993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bakgrunn m tekstsirkel_lys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Ellipse 3"/>
          <p:cNvSpPr>
            <a:spLocks noChangeAspect="1"/>
          </p:cNvSpPr>
          <p:nvPr userDrawn="1"/>
        </p:nvSpPr>
        <p:spPr>
          <a:xfrm>
            <a:off x="695455" y="680305"/>
            <a:ext cx="3780000" cy="3779838"/>
          </a:xfrm>
          <a:prstGeom prst="ellipse">
            <a:avLst/>
          </a:prstGeom>
          <a:solidFill>
            <a:srgbClr val="00B3E1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C284C5-B3DB-419B-8817-67200DBCB8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2E5125F-C12A-492F-9991-F51B828AC4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5455" y="1220224"/>
            <a:ext cx="3240000" cy="2700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defRPr sz="3500" b="1" cap="none" baseline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defRPr>
            </a:lvl1pPr>
          </a:lstStyle>
          <a:p>
            <a:r>
              <a:rPr lang="nb-NO" dirty="0"/>
              <a:t>For å sette inn bilde: Forklaring i profilmanual nms.no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633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bakgrunn m tekstsirkel_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F6890881-1F96-44E6-9542-A0E55ACA8C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9B2CA7F8-219E-4C15-836F-97CA310CD939}"/>
              </a:ext>
            </a:extLst>
          </p:cNvPr>
          <p:cNvSpPr>
            <a:spLocks noChangeAspect="1"/>
          </p:cNvSpPr>
          <p:nvPr userDrawn="1"/>
        </p:nvSpPr>
        <p:spPr>
          <a:xfrm>
            <a:off x="5092596" y="1086811"/>
            <a:ext cx="2967273" cy="2967146"/>
          </a:xfrm>
          <a:prstGeom prst="ellipse">
            <a:avLst/>
          </a:prstGeom>
          <a:solidFill>
            <a:srgbClr val="22AA5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6A358FD-B393-4C2D-83BF-D8B7F3EF38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5501" y="1355836"/>
            <a:ext cx="2501462" cy="2517252"/>
          </a:xfrm>
          <a:prstGeom prst="rect">
            <a:avLst/>
          </a:prstGeom>
        </p:spPr>
        <p:txBody>
          <a:bodyPr anchor="ctr"/>
          <a:lstStyle>
            <a:lvl1pPr algn="ctr">
              <a:defRPr sz="2500" b="1" cap="none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b-NO" dirty="0"/>
              <a:t>For å sette inn bilde: Forklaring i profilmanual nms.no </a:t>
            </a:r>
            <a:endParaRPr lang="en-US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7A1D475-127D-42A1-B9A1-8CD79B497D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98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bakgrunn m tekstsirkel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C4F2442E-85BA-4AD1-9780-3A44AB1E65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5071AC5D-A35F-4B6B-B891-BEDC20B511E0}"/>
              </a:ext>
            </a:extLst>
          </p:cNvPr>
          <p:cNvSpPr>
            <a:spLocks noChangeAspect="1"/>
          </p:cNvSpPr>
          <p:nvPr userDrawn="1"/>
        </p:nvSpPr>
        <p:spPr>
          <a:xfrm>
            <a:off x="1072736" y="1107825"/>
            <a:ext cx="2967273" cy="2967146"/>
          </a:xfrm>
          <a:prstGeom prst="ellipse">
            <a:avLst/>
          </a:prstGeom>
          <a:solidFill>
            <a:srgbClr val="02587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1A6A0EF-94FA-4737-82F8-0110CE4A9D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EB6BF70-0EF8-4947-BE21-2ABC2029FC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5641" y="1313124"/>
            <a:ext cx="2501462" cy="2517252"/>
          </a:xfrm>
          <a:prstGeom prst="rect">
            <a:avLst/>
          </a:prstGeom>
        </p:spPr>
        <p:txBody>
          <a:bodyPr anchor="ctr"/>
          <a:lstStyle>
            <a:lvl1pPr algn="ctr">
              <a:defRPr sz="2500" b="1" cap="none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b-NO" dirty="0"/>
              <a:t>For å sette inn bilde: Forklaring i profilmanualnms.no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706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bakgrunn m tekstsirkel_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2FBE0DFA-C096-4C21-9E91-3E2FA21A5B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CA4C350B-0269-4B14-B32B-9541F04D0E2D}"/>
              </a:ext>
            </a:extLst>
          </p:cNvPr>
          <p:cNvSpPr>
            <a:spLocks noChangeAspect="1"/>
          </p:cNvSpPr>
          <p:nvPr userDrawn="1"/>
        </p:nvSpPr>
        <p:spPr>
          <a:xfrm>
            <a:off x="4018531" y="1088177"/>
            <a:ext cx="2967273" cy="2967146"/>
          </a:xfrm>
          <a:prstGeom prst="ellipse">
            <a:avLst/>
          </a:prstGeom>
          <a:solidFill>
            <a:srgbClr val="512778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8FB8250-4780-4D13-894C-A7C534416F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26FE009-3683-4D38-8305-2121BB5DA0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1436" y="1355836"/>
            <a:ext cx="2501462" cy="2517252"/>
          </a:xfrm>
          <a:prstGeom prst="rect">
            <a:avLst/>
          </a:prstGeom>
        </p:spPr>
        <p:txBody>
          <a:bodyPr anchor="ctr"/>
          <a:lstStyle>
            <a:lvl1pPr algn="ctr">
              <a:defRPr sz="2500" b="1" cap="none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b-NO" dirty="0"/>
              <a:t>For å sette inn bilde: Forklaring i profilmanualnms.no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0234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liggend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E8352509-8606-496C-86C2-C680D9BA50B0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0258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AD116B6-D0CE-4807-942B-E6E548776F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7276F8D1-578C-4C82-ACB4-B03E1D2BC5CD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530614" y="450000"/>
            <a:ext cx="2949894" cy="204223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  <p:sp>
        <p:nvSpPr>
          <p:cNvPr id="14" name="Plassholder for bilde 7">
            <a:extLst>
              <a:ext uri="{FF2B5EF4-FFF2-40B4-BE49-F238E27FC236}">
                <a16:creationId xmlns:a16="http://schemas.microsoft.com/office/drawing/2014/main" id="{3D184BA8-AD7E-43B8-9563-7F5AF2029034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660293" y="450000"/>
            <a:ext cx="2953135" cy="204447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  <p:sp>
        <p:nvSpPr>
          <p:cNvPr id="15" name="Plassholder for bilde 7">
            <a:extLst>
              <a:ext uri="{FF2B5EF4-FFF2-40B4-BE49-F238E27FC236}">
                <a16:creationId xmlns:a16="http://schemas.microsoft.com/office/drawing/2014/main" id="{12860BD1-5936-46E4-A910-D2D9B92103D9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530614" y="2654190"/>
            <a:ext cx="2953135" cy="204447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  <p:sp>
        <p:nvSpPr>
          <p:cNvPr id="16" name="Plassholder for bilde 7">
            <a:extLst>
              <a:ext uri="{FF2B5EF4-FFF2-40B4-BE49-F238E27FC236}">
                <a16:creationId xmlns:a16="http://schemas.microsoft.com/office/drawing/2014/main" id="{2C504E49-7620-47DA-8ECB-DFA941E51ED5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660293" y="2654190"/>
            <a:ext cx="2953135" cy="204447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6187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tåend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EAB5E6DA-B140-416D-AAE1-CB8281842B7D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0258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B21D8DA-2A11-4100-B59F-570B2D07B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  <p:sp>
        <p:nvSpPr>
          <p:cNvPr id="11" name="Plassholder for bilde 7">
            <a:extLst>
              <a:ext uri="{FF2B5EF4-FFF2-40B4-BE49-F238E27FC236}">
                <a16:creationId xmlns:a16="http://schemas.microsoft.com/office/drawing/2014/main" id="{0A9E8773-88F3-46F2-8094-E403E8A6BA9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530000" y="448361"/>
            <a:ext cx="2928937" cy="423068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  <p:sp>
        <p:nvSpPr>
          <p:cNvPr id="12" name="Plassholder for bilde 7">
            <a:extLst>
              <a:ext uri="{FF2B5EF4-FFF2-40B4-BE49-F238E27FC236}">
                <a16:creationId xmlns:a16="http://schemas.microsoft.com/office/drawing/2014/main" id="{9E9CEA62-FC8A-4DB7-9D6A-FD55EFF10635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662000" y="448361"/>
            <a:ext cx="2928937" cy="4230686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071689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6">
          <p15:clr>
            <a:srgbClr val="FBAE40"/>
          </p15:clr>
        </p15:guide>
        <p15:guide id="2" pos="560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62BB9109-99D3-4C42-9DE9-75A5F0708B1F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0258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F8DCC42-192C-4199-B12B-18DC48153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47709138-823C-4CC8-9307-371485A216DE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530000" y="450000"/>
            <a:ext cx="2938547" cy="424456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070BACB8-3224-41A2-BA45-13E06B4E133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662000" y="450000"/>
            <a:ext cx="2953135" cy="204447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  <p:sp>
        <p:nvSpPr>
          <p:cNvPr id="14" name="Plassholder for bilde 7">
            <a:extLst>
              <a:ext uri="{FF2B5EF4-FFF2-40B4-BE49-F238E27FC236}">
                <a16:creationId xmlns:a16="http://schemas.microsoft.com/office/drawing/2014/main" id="{2642B973-AC5E-42F8-BB11-54DE5D6C3954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4662000" y="2649416"/>
            <a:ext cx="2953135" cy="2044478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019844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liggende bilde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7">
            <a:extLst>
              <a:ext uri="{FF2B5EF4-FFF2-40B4-BE49-F238E27FC236}">
                <a16:creationId xmlns:a16="http://schemas.microsoft.com/office/drawing/2014/main" id="{EB5E9552-3D45-4432-8BF8-DF046A9C3AB0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72001" y="1918137"/>
            <a:ext cx="4321174" cy="29778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AB84C44-B48A-494E-88FE-C3273D852570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4319587" cy="4644000"/>
          </a:xfrm>
          <a:prstGeom prst="rect">
            <a:avLst/>
          </a:prstGeom>
          <a:solidFill>
            <a:srgbClr val="0258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EC5C690-2A62-4298-83B7-243D706DD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486685"/>
            <a:ext cx="3831787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E0B9E08A-982D-44A5-9F68-6EFB75BFF8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62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5602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stående bilde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ABA4F6D7-A533-41FF-B75F-34A96B0CBFB6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5628125" cy="4644000"/>
          </a:xfrm>
          <a:prstGeom prst="rect">
            <a:avLst/>
          </a:prstGeom>
          <a:solidFill>
            <a:srgbClr val="0258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E79C216-98CE-44C5-A78D-D05B74692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486685"/>
            <a:ext cx="5129815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A1B46DB-A8FD-42AA-A08E-BABD1F3CB615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5880539" y="251999"/>
            <a:ext cx="3012636" cy="4644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900862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560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m tittel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0258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cxnSp>
        <p:nvCxnSpPr>
          <p:cNvPr id="6" name="Rett linje 5"/>
          <p:cNvCxnSpPr>
            <a:cxnSpLocks/>
          </p:cNvCxnSpPr>
          <p:nvPr userDrawn="1"/>
        </p:nvCxnSpPr>
        <p:spPr>
          <a:xfrm>
            <a:off x="650875" y="1700213"/>
            <a:ext cx="2628900" cy="0"/>
          </a:xfrm>
          <a:prstGeom prst="line">
            <a:avLst/>
          </a:prstGeom>
          <a:ln w="889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1997075"/>
            <a:ext cx="7735888" cy="267335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07F6CAD3-3CB9-4139-AF8D-07D065BE84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AE7A364-989A-471C-8F7F-6523FF6C9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5" y="638175"/>
            <a:ext cx="6953359" cy="857250"/>
          </a:xfrm>
          <a:prstGeom prst="rect">
            <a:avLst/>
          </a:prstGeom>
        </p:spPr>
        <p:txBody>
          <a:bodyPr lIns="0" anchor="b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609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958" userDrawn="1">
          <p15:clr>
            <a:srgbClr val="FBAE40"/>
          </p15:clr>
        </p15:guide>
        <p15:guide id="2" pos="1315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og stående bilde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ABA4F6D7-A533-41FF-B75F-34A96B0CBFB6}"/>
              </a:ext>
            </a:extLst>
          </p:cNvPr>
          <p:cNvSpPr>
            <a:spLocks/>
          </p:cNvSpPr>
          <p:nvPr userDrawn="1"/>
        </p:nvSpPr>
        <p:spPr>
          <a:xfrm flipH="1">
            <a:off x="5880124" y="251999"/>
            <a:ext cx="3016053" cy="4644000"/>
          </a:xfrm>
          <a:prstGeom prst="rect">
            <a:avLst/>
          </a:prstGeom>
          <a:solidFill>
            <a:srgbClr val="0258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E79C216-98CE-44C5-A78D-D05B74692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2319" y="534885"/>
            <a:ext cx="2411663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A1B46DB-A8FD-42AA-A08E-BABD1F3CB615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252000" y="251999"/>
            <a:ext cx="5628125" cy="4644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4329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5602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, 50/50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7">
            <a:extLst>
              <a:ext uri="{FF2B5EF4-FFF2-40B4-BE49-F238E27FC236}">
                <a16:creationId xmlns:a16="http://schemas.microsoft.com/office/drawing/2014/main" id="{522E614C-AD4F-4870-9B28-C4D5060742E3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71999" y="251999"/>
            <a:ext cx="4321175" cy="464399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14B26496-B7A9-4B2E-AB56-58B7F50BB1E8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4319587" cy="4644000"/>
          </a:xfrm>
          <a:prstGeom prst="rect">
            <a:avLst/>
          </a:prstGeom>
          <a:solidFill>
            <a:srgbClr val="0258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F00560-9CF3-44DB-AD49-0A341980AF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486685"/>
            <a:ext cx="3831787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4790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liggende bilde_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7">
            <a:extLst>
              <a:ext uri="{FF2B5EF4-FFF2-40B4-BE49-F238E27FC236}">
                <a16:creationId xmlns:a16="http://schemas.microsoft.com/office/drawing/2014/main" id="{4580CFEF-4F1E-476B-908E-FE0D730E01B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72001" y="1918137"/>
            <a:ext cx="4321174" cy="29778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654AE7D8-3524-4F11-B484-51296CBB7B3C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4319587" cy="4644000"/>
          </a:xfrm>
          <a:prstGeom prst="rect">
            <a:avLst/>
          </a:prstGeom>
          <a:solidFill>
            <a:srgbClr val="5858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97D18AA-7138-42CC-93CA-C4DA528A6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486685"/>
            <a:ext cx="3831787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EEE81E3-E2E2-48E7-B448-75FE307D62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102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stående bilde_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F2FC6C63-A6AC-43AF-BCE3-974DAD637EC3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5628125" cy="4644000"/>
          </a:xfrm>
          <a:prstGeom prst="rect">
            <a:avLst/>
          </a:prstGeom>
          <a:solidFill>
            <a:srgbClr val="5858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32C7C4-6FE5-4D33-8984-740CE1134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486685"/>
            <a:ext cx="5129815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5F58A3FC-E08C-42E7-B808-82EEBB253318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5880539" y="251999"/>
            <a:ext cx="3012636" cy="4644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8245508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934FC88-E8DE-4193-8C7A-52FF7E2C1388}"/>
              </a:ext>
            </a:extLst>
          </p:cNvPr>
          <p:cNvSpPr>
            <a:spLocks/>
          </p:cNvSpPr>
          <p:nvPr userDrawn="1"/>
        </p:nvSpPr>
        <p:spPr>
          <a:xfrm flipH="1">
            <a:off x="5880124" y="251999"/>
            <a:ext cx="3016053" cy="4644000"/>
          </a:xfrm>
          <a:prstGeom prst="rect">
            <a:avLst/>
          </a:prstGeom>
          <a:solidFill>
            <a:srgbClr val="5858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9B6F70-FCFA-4FD1-A960-24956AC51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2319" y="534885"/>
            <a:ext cx="2411663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16AF2D20-93EF-4BDA-98AA-7DCE5912CDCB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252000" y="251999"/>
            <a:ext cx="5628125" cy="4644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8485845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, 50/50_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7">
            <a:extLst>
              <a:ext uri="{FF2B5EF4-FFF2-40B4-BE49-F238E27FC236}">
                <a16:creationId xmlns:a16="http://schemas.microsoft.com/office/drawing/2014/main" id="{360387B9-2944-4F47-87BC-C3DCA0D726B0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71999" y="251999"/>
            <a:ext cx="4321175" cy="464399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62FBB7B2-8D6F-4C41-831D-D635C2C0144D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4319587" cy="4644000"/>
          </a:xfrm>
          <a:prstGeom prst="rect">
            <a:avLst/>
          </a:prstGeom>
          <a:solidFill>
            <a:srgbClr val="5858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492D10-4BCA-4E65-81C3-283694FA6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486685"/>
            <a:ext cx="3831787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2974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liggende bilde_lys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7">
            <a:extLst>
              <a:ext uri="{FF2B5EF4-FFF2-40B4-BE49-F238E27FC236}">
                <a16:creationId xmlns:a16="http://schemas.microsoft.com/office/drawing/2014/main" id="{110D647F-8C92-4C1E-9329-1BEF82E34EF8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72001" y="1918137"/>
            <a:ext cx="4321174" cy="29778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5C4B0B6-BEB9-4F79-86F7-E87E7203A40B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4319587" cy="4644000"/>
          </a:xfrm>
          <a:prstGeom prst="rect">
            <a:avLst/>
          </a:prstGeom>
          <a:solidFill>
            <a:srgbClr val="00B3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B18FC2-0E99-4AAA-9011-CB650E88C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486685"/>
            <a:ext cx="3831787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9118470-71FE-4E69-9128-697CECC101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93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stående bilde_lys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92ED20CF-5B8F-4472-9518-A8D0FA471602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5628125" cy="4644000"/>
          </a:xfrm>
          <a:prstGeom prst="rect">
            <a:avLst/>
          </a:prstGeom>
          <a:solidFill>
            <a:srgbClr val="00B3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CF5F1B4-3BAF-4D26-B5EF-3E288C0F0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486685"/>
            <a:ext cx="5129815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61D8A4AE-557C-4FB2-AC0F-2308EE1D266E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5880539" y="251999"/>
            <a:ext cx="3012636" cy="4644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9051950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E4AC0545-C6EB-4F5C-A0BB-5141431F608B}"/>
              </a:ext>
            </a:extLst>
          </p:cNvPr>
          <p:cNvSpPr>
            <a:spLocks/>
          </p:cNvSpPr>
          <p:nvPr userDrawn="1"/>
        </p:nvSpPr>
        <p:spPr>
          <a:xfrm flipH="1">
            <a:off x="5880124" y="251999"/>
            <a:ext cx="3016053" cy="4644000"/>
          </a:xfrm>
          <a:prstGeom prst="rect">
            <a:avLst/>
          </a:prstGeom>
          <a:solidFill>
            <a:srgbClr val="00B3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26B4493-046A-40EB-975B-4D0874D87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2319" y="534885"/>
            <a:ext cx="2411663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533CCF6E-6566-467F-BE67-E671D78488ED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252000" y="251999"/>
            <a:ext cx="5628125" cy="4644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0888208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, 50/50_lys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7">
            <a:extLst>
              <a:ext uri="{FF2B5EF4-FFF2-40B4-BE49-F238E27FC236}">
                <a16:creationId xmlns:a16="http://schemas.microsoft.com/office/drawing/2014/main" id="{E30EAE0C-D1BF-4227-AB28-AA2F27F0333B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71999" y="251999"/>
            <a:ext cx="4321175" cy="464399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63984F8-2BB6-4D37-90AF-5995A67DC363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4319587" cy="4644000"/>
          </a:xfrm>
          <a:prstGeom prst="rect">
            <a:avLst/>
          </a:prstGeom>
          <a:solidFill>
            <a:srgbClr val="00B3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A587FA-661E-4CB6-83A3-8A7AB696F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486685"/>
            <a:ext cx="3831787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57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022C2688-CCBC-4B6F-B128-7FD0D4CD4487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0258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AD4FFC2-B84C-447A-9A28-8C9A46C40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875" y="607554"/>
            <a:ext cx="7253469" cy="408104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D4E6AAB-0CAE-436E-AF4E-4F1C0ECE8C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196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liggende bilde_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7">
            <a:extLst>
              <a:ext uri="{FF2B5EF4-FFF2-40B4-BE49-F238E27FC236}">
                <a16:creationId xmlns:a16="http://schemas.microsoft.com/office/drawing/2014/main" id="{8E23E6A9-4A43-45E1-B280-C44975940DDB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72001" y="1918137"/>
            <a:ext cx="4321174" cy="29778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C51F8A76-C3B9-41B8-A8B0-A3F561CF6DEE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4319587" cy="4644000"/>
          </a:xfrm>
          <a:prstGeom prst="rect">
            <a:avLst/>
          </a:prstGeom>
          <a:solidFill>
            <a:srgbClr val="22AA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B775B0D-8956-4F63-A5D5-2B2BB3FB6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486685"/>
            <a:ext cx="3831787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2E5CD21-7C44-48AB-9F69-23AEF581BA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778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stående bilde_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8A1124F9-E9CC-4D8C-8FF8-5DD7F9D706DE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5628125" cy="4644000"/>
          </a:xfrm>
          <a:prstGeom prst="rect">
            <a:avLst/>
          </a:prstGeom>
          <a:solidFill>
            <a:srgbClr val="22AA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6FBAAF2-958F-4900-8C3C-C2FC5F354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486685"/>
            <a:ext cx="5129815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576D7223-4D97-4C2F-A34A-90FF386EAA1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5880539" y="251999"/>
            <a:ext cx="3012636" cy="4644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4135460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951CE747-879D-494E-B94F-DAD8FF9AAF92}"/>
              </a:ext>
            </a:extLst>
          </p:cNvPr>
          <p:cNvSpPr>
            <a:spLocks/>
          </p:cNvSpPr>
          <p:nvPr userDrawn="1"/>
        </p:nvSpPr>
        <p:spPr>
          <a:xfrm flipH="1">
            <a:off x="5880124" y="251999"/>
            <a:ext cx="3016053" cy="4644000"/>
          </a:xfrm>
          <a:prstGeom prst="rect">
            <a:avLst/>
          </a:prstGeom>
          <a:solidFill>
            <a:srgbClr val="22AA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D2470B1-E32D-4F29-9D11-033BE3C57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2319" y="534885"/>
            <a:ext cx="2411663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698A5A14-74A1-4510-98A9-0A4C420BDE8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252000" y="251999"/>
            <a:ext cx="5628125" cy="4644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5851211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, 50/50_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7">
            <a:extLst>
              <a:ext uri="{FF2B5EF4-FFF2-40B4-BE49-F238E27FC236}">
                <a16:creationId xmlns:a16="http://schemas.microsoft.com/office/drawing/2014/main" id="{1775F52D-B3DC-4C33-819D-0E2AD6D7E9B8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71999" y="251999"/>
            <a:ext cx="4321175" cy="464399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B5794C5-4AD2-4772-B8BB-3D10729458A1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4319587" cy="4644000"/>
          </a:xfrm>
          <a:prstGeom prst="rect">
            <a:avLst/>
          </a:prstGeom>
          <a:solidFill>
            <a:srgbClr val="22AA5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BD0425-B6AA-4E1B-982B-6D8458041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486685"/>
            <a:ext cx="3831787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5654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liggende bilde_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7">
            <a:extLst>
              <a:ext uri="{FF2B5EF4-FFF2-40B4-BE49-F238E27FC236}">
                <a16:creationId xmlns:a16="http://schemas.microsoft.com/office/drawing/2014/main" id="{3D998E90-7D06-4508-9A11-461F3B8E118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4572001" y="1918137"/>
            <a:ext cx="4321174" cy="297786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A5DA6F0A-1F33-45D0-A0DE-F5CF661DCE7C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4319587" cy="4644000"/>
          </a:xfrm>
          <a:prstGeom prst="rect">
            <a:avLst/>
          </a:prstGeom>
          <a:solidFill>
            <a:srgbClr val="5127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6B7A032-BA53-4EB5-B29E-62B02730C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486685"/>
            <a:ext cx="3831787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AD668FB5-3376-40D4-A1A6-EC82320050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594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stående bilde_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CF19070-EE18-4919-BC61-E9870A08A067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5628125" cy="4644000"/>
          </a:xfrm>
          <a:prstGeom prst="rect">
            <a:avLst/>
          </a:prstGeom>
          <a:solidFill>
            <a:srgbClr val="5127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DAD4D-EF05-484E-8C18-9A842123E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486685"/>
            <a:ext cx="5129815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4" name="Plassholder for bilde 7">
            <a:extLst>
              <a:ext uri="{FF2B5EF4-FFF2-40B4-BE49-F238E27FC236}">
                <a16:creationId xmlns:a16="http://schemas.microsoft.com/office/drawing/2014/main" id="{6F44E804-3906-4B5F-BC2E-CFB22BE4E643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5880539" y="251999"/>
            <a:ext cx="3012636" cy="4644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147797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9E2FE92-135C-456A-A5B6-EC7DE4A9AF4F}"/>
              </a:ext>
            </a:extLst>
          </p:cNvPr>
          <p:cNvSpPr>
            <a:spLocks/>
          </p:cNvSpPr>
          <p:nvPr userDrawn="1"/>
        </p:nvSpPr>
        <p:spPr>
          <a:xfrm flipH="1">
            <a:off x="5880124" y="251999"/>
            <a:ext cx="3016053" cy="4644000"/>
          </a:xfrm>
          <a:prstGeom prst="rect">
            <a:avLst/>
          </a:prstGeom>
          <a:solidFill>
            <a:srgbClr val="5127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377BF4-3AE1-4707-9819-B89437C4B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2319" y="534885"/>
            <a:ext cx="2411663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109F6C65-F658-4FFE-BC7D-D43C5051345E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252000" y="251999"/>
            <a:ext cx="5628125" cy="4644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249440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de, 50/50_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7">
            <a:extLst>
              <a:ext uri="{FF2B5EF4-FFF2-40B4-BE49-F238E27FC236}">
                <a16:creationId xmlns:a16="http://schemas.microsoft.com/office/drawing/2014/main" id="{598FBB0E-119E-4B85-8569-12A783197E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1999" y="251999"/>
            <a:ext cx="4321175" cy="4643999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noProof="0" dirty="0"/>
              <a:t>Klikk på ikonet for å legge til et bilde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352E8DDF-F69C-4A87-B6B6-E004751A982F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4319587" cy="4644000"/>
          </a:xfrm>
          <a:prstGeom prst="rect">
            <a:avLst/>
          </a:prstGeom>
          <a:solidFill>
            <a:srgbClr val="5127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F66B409-0144-4CBE-90B5-22A8C7444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486685"/>
            <a:ext cx="3831787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1201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verinfo_B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6F603EEB-E632-4662-960C-A55A777B5084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0258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14759001-212A-497B-A8C0-02F7C730987F}"/>
              </a:ext>
            </a:extLst>
          </p:cNvPr>
          <p:cNvSpPr txBox="1"/>
          <p:nvPr userDrawn="1"/>
        </p:nvSpPr>
        <p:spPr>
          <a:xfrm>
            <a:off x="1027632" y="603896"/>
            <a:ext cx="349199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5400" b="1" kern="500" spc="200" baseline="0" dirty="0">
                <a:solidFill>
                  <a:srgbClr val="96D4E4"/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SAMMEN</a:t>
            </a:r>
            <a:endParaRPr lang="nb-NO" sz="3400" b="1" kern="500" spc="200" baseline="0" dirty="0">
              <a:solidFill>
                <a:schemeClr val="bg1"/>
              </a:solidFill>
              <a:latin typeface="Montserrat" panose="00000500000000000000" pitchFamily="2" charset="0"/>
              <a:ea typeface="Verdana" panose="020B0604030504040204" pitchFamily="34" charset="0"/>
            </a:endParaRP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A61D180-2846-4359-B5D2-F95E38E8E5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  <p:grpSp>
        <p:nvGrpSpPr>
          <p:cNvPr id="34" name="Gruppe 33">
            <a:extLst>
              <a:ext uri="{FF2B5EF4-FFF2-40B4-BE49-F238E27FC236}">
                <a16:creationId xmlns:a16="http://schemas.microsoft.com/office/drawing/2014/main" id="{C745F418-B386-462A-90EE-DE5A16DFEDC1}"/>
              </a:ext>
            </a:extLst>
          </p:cNvPr>
          <p:cNvGrpSpPr/>
          <p:nvPr userDrawn="1"/>
        </p:nvGrpSpPr>
        <p:grpSpPr>
          <a:xfrm>
            <a:off x="1040525" y="1948845"/>
            <a:ext cx="7062950" cy="2160000"/>
            <a:chOff x="1001174" y="1948845"/>
            <a:chExt cx="7062950" cy="2160000"/>
          </a:xfrm>
        </p:grpSpPr>
        <p:sp>
          <p:nvSpPr>
            <p:cNvPr id="26" name="Rektangel 25">
              <a:extLst>
                <a:ext uri="{FF2B5EF4-FFF2-40B4-BE49-F238E27FC236}">
                  <a16:creationId xmlns:a16="http://schemas.microsoft.com/office/drawing/2014/main" id="{E1861992-5059-435B-81AB-E307AED2ED94}"/>
                </a:ext>
              </a:extLst>
            </p:cNvPr>
            <p:cNvSpPr/>
            <p:nvPr userDrawn="1"/>
          </p:nvSpPr>
          <p:spPr>
            <a:xfrm>
              <a:off x="3452649" y="1948845"/>
              <a:ext cx="2160000" cy="2160000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19" name="Bilde 18">
              <a:extLst>
                <a:ext uri="{FF2B5EF4-FFF2-40B4-BE49-F238E27FC236}">
                  <a16:creationId xmlns:a16="http://schemas.microsoft.com/office/drawing/2014/main" id="{1F5403AC-4453-4EC6-89C2-79C3F95FADC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6"/>
            <a:stretch/>
          </p:blipFill>
          <p:spPr>
            <a:xfrm>
              <a:off x="1001174" y="1948845"/>
              <a:ext cx="2160000" cy="2160000"/>
            </a:xfrm>
            <a:prstGeom prst="rect">
              <a:avLst/>
            </a:prstGeom>
          </p:spPr>
        </p:pic>
        <p:sp>
          <p:nvSpPr>
            <p:cNvPr id="22" name="Rektangel 21">
              <a:extLst>
                <a:ext uri="{FF2B5EF4-FFF2-40B4-BE49-F238E27FC236}">
                  <a16:creationId xmlns:a16="http://schemas.microsoft.com/office/drawing/2014/main" id="{CCE3FD54-E5BF-43A3-A1DA-BB96B9FB2DD2}"/>
                </a:ext>
              </a:extLst>
            </p:cNvPr>
            <p:cNvSpPr/>
            <p:nvPr userDrawn="1"/>
          </p:nvSpPr>
          <p:spPr>
            <a:xfrm>
              <a:off x="5904124" y="1948845"/>
              <a:ext cx="2160000" cy="2160000"/>
            </a:xfrm>
            <a:prstGeom prst="rect">
              <a:avLst/>
            </a:prstGeom>
            <a:solidFill>
              <a:srgbClr val="CB501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24" name="Bilde 23">
            <a:extLst>
              <a:ext uri="{FF2B5EF4-FFF2-40B4-BE49-F238E27FC236}">
                <a16:creationId xmlns:a16="http://schemas.microsoft.com/office/drawing/2014/main" id="{D0A9F613-779A-4D85-BA8D-8899CD1632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4313" y="2481379"/>
            <a:ext cx="1671145" cy="420457"/>
          </a:xfrm>
          <a:prstGeom prst="rect">
            <a:avLst/>
          </a:prstGeom>
        </p:spPr>
      </p:pic>
      <p:sp>
        <p:nvSpPr>
          <p:cNvPr id="27" name="Rektangel 26">
            <a:extLst>
              <a:ext uri="{FF2B5EF4-FFF2-40B4-BE49-F238E27FC236}">
                <a16:creationId xmlns:a16="http://schemas.microsoft.com/office/drawing/2014/main" id="{49DE1BD7-5F58-4CDF-9B9E-55C4C589FE69}"/>
              </a:ext>
            </a:extLst>
          </p:cNvPr>
          <p:cNvSpPr/>
          <p:nvPr userDrawn="1"/>
        </p:nvSpPr>
        <p:spPr>
          <a:xfrm>
            <a:off x="3491999" y="3270872"/>
            <a:ext cx="2167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nms.no/gi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E1878431-A7CB-46EB-9B55-F4BB21D7225B}"/>
              </a:ext>
            </a:extLst>
          </p:cNvPr>
          <p:cNvSpPr txBox="1"/>
          <p:nvPr userDrawn="1"/>
        </p:nvSpPr>
        <p:spPr>
          <a:xfrm>
            <a:off x="3491999" y="2281747"/>
            <a:ext cx="21600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3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Bli fast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FE23791E-366A-4F3B-BB56-7FD118EC73A8}"/>
              </a:ext>
            </a:extLst>
          </p:cNvPr>
          <p:cNvSpPr/>
          <p:nvPr userDrawn="1"/>
        </p:nvSpPr>
        <p:spPr>
          <a:xfrm>
            <a:off x="3492001" y="2678084"/>
            <a:ext cx="216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3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giver</a:t>
            </a:r>
            <a:endParaRPr lang="nb-NO" sz="3600" dirty="0"/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83B9863-265D-494D-8B4D-BF08C681514A}"/>
              </a:ext>
            </a:extLst>
          </p:cNvPr>
          <p:cNvSpPr>
            <a:spLocks noGrp="1"/>
          </p:cNvSpPr>
          <p:nvPr userDrawn="1">
            <p:ph idx="11"/>
          </p:nvPr>
        </p:nvSpPr>
        <p:spPr>
          <a:xfrm>
            <a:off x="5945822" y="3386773"/>
            <a:ext cx="2152306" cy="45601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31" name="TekstSylinder 30">
            <a:extLst>
              <a:ext uri="{FF2B5EF4-FFF2-40B4-BE49-F238E27FC236}">
                <a16:creationId xmlns:a16="http://schemas.microsoft.com/office/drawing/2014/main" id="{4E6E350F-8271-4FBE-AE3B-DA3AFCC8BEFE}"/>
              </a:ext>
            </a:extLst>
          </p:cNvPr>
          <p:cNvSpPr txBox="1"/>
          <p:nvPr userDrawn="1"/>
        </p:nvSpPr>
        <p:spPr>
          <a:xfrm>
            <a:off x="1027449" y="1906361"/>
            <a:ext cx="72781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3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AE6C68DD-799F-4179-B226-5062F86B6539}"/>
              </a:ext>
            </a:extLst>
          </p:cNvPr>
          <p:cNvSpPr txBox="1"/>
          <p:nvPr userDrawn="1"/>
        </p:nvSpPr>
        <p:spPr>
          <a:xfrm>
            <a:off x="995918" y="4204403"/>
            <a:ext cx="7932619" cy="4385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285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Besøk nms.no for mer informasjon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CAFDB744-E63A-47EE-8D54-576C06CACB68}"/>
              </a:ext>
            </a:extLst>
          </p:cNvPr>
          <p:cNvSpPr/>
          <p:nvPr userDrawn="1"/>
        </p:nvSpPr>
        <p:spPr>
          <a:xfrm>
            <a:off x="1011866" y="1356860"/>
            <a:ext cx="7083787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nb-NO" sz="3400" b="1" kern="500" spc="200" baseline="0" dirty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FORANDRER VI VERDEN</a:t>
            </a:r>
            <a:endParaRPr lang="nb-NO" sz="3400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A172063-761D-41E7-B39C-CE76A2702663}"/>
              </a:ext>
            </a:extLst>
          </p:cNvPr>
          <p:cNvSpPr/>
          <p:nvPr userDrawn="1"/>
        </p:nvSpPr>
        <p:spPr>
          <a:xfrm>
            <a:off x="5943475" y="2784150"/>
            <a:ext cx="216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nb-NO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10932</a:t>
            </a:r>
            <a:endParaRPr lang="en-US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4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52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jevarinfo_NY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172C3E07-2E7D-470A-A147-A6B927105B93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0258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20D45D54-4192-4A18-AE41-AEFBE343B4B5}"/>
              </a:ext>
            </a:extLst>
          </p:cNvPr>
          <p:cNvSpPr txBox="1"/>
          <p:nvPr userDrawn="1"/>
        </p:nvSpPr>
        <p:spPr>
          <a:xfrm>
            <a:off x="1027632" y="603896"/>
            <a:ext cx="349199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5400" b="1" kern="500" spc="200" baseline="0" dirty="0">
                <a:solidFill>
                  <a:srgbClr val="96D4E4"/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SAMAN</a:t>
            </a:r>
            <a:endParaRPr lang="nb-NO" sz="3400" b="1" kern="500" spc="200" baseline="0" dirty="0">
              <a:solidFill>
                <a:schemeClr val="bg1"/>
              </a:solidFill>
              <a:latin typeface="Montserrat" panose="00000500000000000000" pitchFamily="2" charset="0"/>
              <a:ea typeface="Verdana" panose="020B060403050404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3C0112F-FEB2-4E5F-9762-86A09B1464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C9160414-F0B6-4F1C-8851-9540F123D54A}"/>
              </a:ext>
            </a:extLst>
          </p:cNvPr>
          <p:cNvGrpSpPr/>
          <p:nvPr userDrawn="1"/>
        </p:nvGrpSpPr>
        <p:grpSpPr>
          <a:xfrm>
            <a:off x="1040525" y="1948845"/>
            <a:ext cx="7062950" cy="2160000"/>
            <a:chOff x="1001174" y="1948845"/>
            <a:chExt cx="7062950" cy="2160000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A507DECA-F8AA-4C34-BD39-1FC68FBBF63C}"/>
                </a:ext>
              </a:extLst>
            </p:cNvPr>
            <p:cNvSpPr/>
            <p:nvPr userDrawn="1"/>
          </p:nvSpPr>
          <p:spPr>
            <a:xfrm>
              <a:off x="3452649" y="1948845"/>
              <a:ext cx="2160000" cy="2160000"/>
            </a:xfrm>
            <a:prstGeom prst="rect">
              <a:avLst/>
            </a:prstGeom>
            <a:solidFill>
              <a:srgbClr val="FFE4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371467CA-6A21-4B66-8B3D-B7A0A788AE2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6"/>
            <a:stretch/>
          </p:blipFill>
          <p:spPr>
            <a:xfrm>
              <a:off x="1001174" y="1948845"/>
              <a:ext cx="2160000" cy="2160000"/>
            </a:xfrm>
            <a:prstGeom prst="rect">
              <a:avLst/>
            </a:prstGeom>
          </p:spPr>
        </p:pic>
        <p:sp>
          <p:nvSpPr>
            <p:cNvPr id="9" name="Rektangel 8">
              <a:extLst>
                <a:ext uri="{FF2B5EF4-FFF2-40B4-BE49-F238E27FC236}">
                  <a16:creationId xmlns:a16="http://schemas.microsoft.com/office/drawing/2014/main" id="{5AE55EDE-CF20-4F68-87DB-9EEE2446F9D2}"/>
                </a:ext>
              </a:extLst>
            </p:cNvPr>
            <p:cNvSpPr/>
            <p:nvPr userDrawn="1"/>
          </p:nvSpPr>
          <p:spPr>
            <a:xfrm>
              <a:off x="5904124" y="1948845"/>
              <a:ext cx="2160000" cy="2160000"/>
            </a:xfrm>
            <a:prstGeom prst="rect">
              <a:avLst/>
            </a:prstGeom>
            <a:solidFill>
              <a:srgbClr val="CB501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pic>
        <p:nvPicPr>
          <p:cNvPr id="10" name="Bilde 9">
            <a:extLst>
              <a:ext uri="{FF2B5EF4-FFF2-40B4-BE49-F238E27FC236}">
                <a16:creationId xmlns:a16="http://schemas.microsoft.com/office/drawing/2014/main" id="{41EA96CC-E52A-45BF-920B-9587BB4A39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4313" y="2481379"/>
            <a:ext cx="1671145" cy="420457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E6B5BD82-92AB-48F6-BD2A-87401571D290}"/>
              </a:ext>
            </a:extLst>
          </p:cNvPr>
          <p:cNvSpPr/>
          <p:nvPr userDrawn="1"/>
        </p:nvSpPr>
        <p:spPr>
          <a:xfrm>
            <a:off x="3491999" y="3270872"/>
            <a:ext cx="2167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nms.no/gi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23747CA-11D9-4DA2-A481-000226D09726}"/>
              </a:ext>
            </a:extLst>
          </p:cNvPr>
          <p:cNvSpPr txBox="1"/>
          <p:nvPr userDrawn="1"/>
        </p:nvSpPr>
        <p:spPr>
          <a:xfrm>
            <a:off x="3491999" y="2281747"/>
            <a:ext cx="21600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3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Bli fast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6A1D0EBE-88ED-44B7-9F54-A27395783785}"/>
              </a:ext>
            </a:extLst>
          </p:cNvPr>
          <p:cNvSpPr/>
          <p:nvPr userDrawn="1"/>
        </p:nvSpPr>
        <p:spPr>
          <a:xfrm>
            <a:off x="3492001" y="2678084"/>
            <a:ext cx="216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36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gjevar</a:t>
            </a:r>
            <a:endParaRPr lang="nb-NO" sz="36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9B31F0F-0E39-41E5-B051-B34F778485A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945822" y="3386773"/>
            <a:ext cx="2152306" cy="45601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22EE27C-B0D7-4997-BDCD-9C3CBEA119C4}"/>
              </a:ext>
            </a:extLst>
          </p:cNvPr>
          <p:cNvSpPr txBox="1"/>
          <p:nvPr userDrawn="1"/>
        </p:nvSpPr>
        <p:spPr>
          <a:xfrm>
            <a:off x="1027449" y="1906361"/>
            <a:ext cx="72781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3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DE27D3D3-62AE-4568-9065-A2FA13A21D3B}"/>
              </a:ext>
            </a:extLst>
          </p:cNvPr>
          <p:cNvSpPr txBox="1"/>
          <p:nvPr userDrawn="1"/>
        </p:nvSpPr>
        <p:spPr>
          <a:xfrm>
            <a:off x="995918" y="4204403"/>
            <a:ext cx="7932619" cy="4385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285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Besøk nms.no for </a:t>
            </a:r>
            <a:r>
              <a:rPr lang="nb-NO" sz="285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meir</a:t>
            </a:r>
            <a:r>
              <a:rPr lang="nb-NO" sz="285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informasjon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FE8B7B7C-734F-4248-ACBF-1B83344974DF}"/>
              </a:ext>
            </a:extLst>
          </p:cNvPr>
          <p:cNvSpPr/>
          <p:nvPr userDrawn="1"/>
        </p:nvSpPr>
        <p:spPr>
          <a:xfrm>
            <a:off x="1011866" y="1356860"/>
            <a:ext cx="7083787" cy="52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nb-NO" sz="3400" b="1" kern="500" spc="200" baseline="0" dirty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FORANDRAR VI VERDA</a:t>
            </a:r>
            <a:endParaRPr lang="nb-NO" sz="3400" dirty="0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4C67486A-3818-4884-8D24-405A2D11728B}"/>
              </a:ext>
            </a:extLst>
          </p:cNvPr>
          <p:cNvSpPr/>
          <p:nvPr userDrawn="1"/>
        </p:nvSpPr>
        <p:spPr>
          <a:xfrm>
            <a:off x="5943475" y="2784150"/>
            <a:ext cx="216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nb-NO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10932</a:t>
            </a:r>
            <a:endParaRPr lang="en-US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17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m 2 spalter_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5C59CF44-04AC-4AD4-A1D4-1C5B582972A2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0258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C098F9-A27F-4578-A5F8-078B3F1F5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486685"/>
            <a:ext cx="3831787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052B07E-A330-4614-BC78-68ACF300E38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18226" y="495149"/>
            <a:ext cx="3831787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5735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ma_B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A7801E2C-A66D-45DD-A682-A4265432E837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0258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53DACC36-210E-4082-A134-C8B446AB1294}"/>
              </a:ext>
            </a:extLst>
          </p:cNvPr>
          <p:cNvSpPr txBox="1"/>
          <p:nvPr userDrawn="1"/>
        </p:nvSpPr>
        <p:spPr>
          <a:xfrm>
            <a:off x="252412" y="1236523"/>
            <a:ext cx="8639175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3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 KAN VÆRE MED PÅ Å: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0D5EB294-BFBC-4C05-9585-6C5E4DE7753F}"/>
              </a:ext>
            </a:extLst>
          </p:cNvPr>
          <p:cNvSpPr txBox="1"/>
          <p:nvPr userDrawn="1"/>
        </p:nvSpPr>
        <p:spPr>
          <a:xfrm>
            <a:off x="252413" y="4245770"/>
            <a:ext cx="863917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3400" b="1" kern="500" spc="200" baseline="0" dirty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SAMMEN </a:t>
            </a:r>
            <a:r>
              <a:rPr lang="nb-NO" sz="3400" b="1" kern="500" spc="200" baseline="0" dirty="0">
                <a:solidFill>
                  <a:srgbClr val="96D4E4"/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FORANDRER</a:t>
            </a:r>
            <a:r>
              <a:rPr lang="nb-NO" sz="3400" b="1" kern="500" spc="200" baseline="0" dirty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 VI VERDEN</a:t>
            </a:r>
          </a:p>
        </p:txBody>
      </p:sp>
      <p:pic>
        <p:nvPicPr>
          <p:cNvPr id="33" name="Bilde 32">
            <a:extLst>
              <a:ext uri="{FF2B5EF4-FFF2-40B4-BE49-F238E27FC236}">
                <a16:creationId xmlns:a16="http://schemas.microsoft.com/office/drawing/2014/main" id="{37E44298-31C1-4321-8D62-40E04FEB0B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  <p:sp>
        <p:nvSpPr>
          <p:cNvPr id="20" name="TekstSylinder 19">
            <a:extLst>
              <a:ext uri="{FF2B5EF4-FFF2-40B4-BE49-F238E27FC236}">
                <a16:creationId xmlns:a16="http://schemas.microsoft.com/office/drawing/2014/main" id="{3ACC630C-2D25-490C-8E3C-56761A8E0AF6}"/>
              </a:ext>
            </a:extLst>
          </p:cNvPr>
          <p:cNvSpPr txBox="1"/>
          <p:nvPr userDrawn="1"/>
        </p:nvSpPr>
        <p:spPr>
          <a:xfrm>
            <a:off x="3529779" y="3180684"/>
            <a:ext cx="2160140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65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BEKJEMPE URETTFERDIGHET</a:t>
            </a: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E6F6EF52-2FA3-4B9D-A275-7126401EEB80}"/>
              </a:ext>
            </a:extLst>
          </p:cNvPr>
          <p:cNvSpPr txBox="1"/>
          <p:nvPr userDrawn="1"/>
        </p:nvSpPr>
        <p:spPr>
          <a:xfrm>
            <a:off x="1416357" y="3180684"/>
            <a:ext cx="216014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65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DELE TROEN </a:t>
            </a:r>
            <a:br>
              <a:rPr lang="nb-NO" sz="165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nb-NO" sz="165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PÅ JESUS</a:t>
            </a:r>
          </a:p>
        </p:txBody>
      </p:sp>
      <p:sp>
        <p:nvSpPr>
          <p:cNvPr id="25" name="TekstSylinder 24">
            <a:extLst>
              <a:ext uri="{FF2B5EF4-FFF2-40B4-BE49-F238E27FC236}">
                <a16:creationId xmlns:a16="http://schemas.microsoft.com/office/drawing/2014/main" id="{DA48E1A3-5C65-4E47-8420-9EC94346E2F3}"/>
              </a:ext>
            </a:extLst>
          </p:cNvPr>
          <p:cNvSpPr txBox="1"/>
          <p:nvPr userDrawn="1"/>
        </p:nvSpPr>
        <p:spPr>
          <a:xfrm>
            <a:off x="5567502" y="3180684"/>
            <a:ext cx="216014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65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UTRYDDE FATTIGDOM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8191178-09B0-4C3B-B14C-C2E8BD441B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022" y="2327751"/>
            <a:ext cx="743714" cy="743714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68656FA1-35AD-4A19-A4A1-46484311A5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118" y="2327751"/>
            <a:ext cx="749810" cy="74981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E74274C-659C-43A2-98B2-A151A0B582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536" y="2327751"/>
            <a:ext cx="746762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205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e tro_B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45D187C-1BF0-4F9B-BE63-4C9A0069C3BF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0258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F92DB0D-F18A-4803-9BFC-3157E35EF6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81E13B85-B29B-483E-A1E6-CD99DD4AB58C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373" y="1229419"/>
            <a:ext cx="1440000" cy="144000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6031816B-0781-4954-82EE-71F3193559D4}"/>
              </a:ext>
            </a:extLst>
          </p:cNvPr>
          <p:cNvSpPr txBox="1"/>
          <p:nvPr userDrawn="1"/>
        </p:nvSpPr>
        <p:spPr>
          <a:xfrm>
            <a:off x="252413" y="2844008"/>
            <a:ext cx="863392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330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DELE TROEN </a:t>
            </a:r>
            <a:br>
              <a:rPr lang="nb-NO" sz="330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nb-NO" sz="330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PÅ JESUS</a:t>
            </a:r>
          </a:p>
        </p:txBody>
      </p:sp>
    </p:spTree>
    <p:extLst>
      <p:ext uri="{BB962C8B-B14F-4D97-AF65-F5344CB8AC3E}">
        <p14:creationId xmlns:p14="http://schemas.microsoft.com/office/powerpoint/2010/main" val="21927779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rettferdighet_B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5007707-41A6-4593-BC8A-3C28531149BB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0258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0EE093C-676E-431C-AD1B-D3140EC04F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A40C71BE-E154-4FFE-BD9A-EB59F8A07BDC}"/>
              </a:ext>
            </a:extLst>
          </p:cNvPr>
          <p:cNvSpPr txBox="1"/>
          <p:nvPr userDrawn="1"/>
        </p:nvSpPr>
        <p:spPr>
          <a:xfrm>
            <a:off x="252413" y="2844008"/>
            <a:ext cx="863392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330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BEKJEMPE</a:t>
            </a:r>
          </a:p>
          <a:p>
            <a:pPr algn="ctr"/>
            <a:r>
              <a:rPr lang="nb-NO" sz="330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URETTFERDIGHET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155427C-9E11-4D63-8003-2023EA4C3C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300" y="1229419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ttigdom_B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A1215EB9-2EF1-4005-96A8-5E3DC31D8CE5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0258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41F21772-FF36-4674-B99D-FFCF1EE914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240C9F1D-66FB-4953-AEB6-873C50E14899}"/>
              </a:ext>
            </a:extLst>
          </p:cNvPr>
          <p:cNvSpPr txBox="1"/>
          <p:nvPr userDrawn="1"/>
        </p:nvSpPr>
        <p:spPr>
          <a:xfrm>
            <a:off x="252413" y="2844008"/>
            <a:ext cx="863392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330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UTRYDDE</a:t>
            </a:r>
          </a:p>
          <a:p>
            <a:pPr algn="ctr"/>
            <a:r>
              <a:rPr lang="nb-NO" sz="330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FATTIGDOM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30DD7CB3-2797-41B4-9460-5DE3028999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373" y="1229419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902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ma_NY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36D6C08-E62D-461B-BD41-633D55EB647A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0258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99C33D6-0EA5-4F63-816A-1BEDB482ABAA}"/>
              </a:ext>
            </a:extLst>
          </p:cNvPr>
          <p:cNvSpPr txBox="1"/>
          <p:nvPr userDrawn="1"/>
        </p:nvSpPr>
        <p:spPr>
          <a:xfrm>
            <a:off x="252412" y="1236523"/>
            <a:ext cx="8639175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3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 KAN VERE MED PÅ Å: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084CB112-1AC0-4AD0-BB3E-54285D288B56}"/>
              </a:ext>
            </a:extLst>
          </p:cNvPr>
          <p:cNvSpPr txBox="1"/>
          <p:nvPr userDrawn="1"/>
        </p:nvSpPr>
        <p:spPr>
          <a:xfrm>
            <a:off x="252413" y="4245770"/>
            <a:ext cx="863917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3400" b="1" kern="500" spc="200" baseline="0" dirty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SAMAN </a:t>
            </a:r>
            <a:r>
              <a:rPr lang="nb-NO" sz="3400" b="1" kern="500" spc="200" baseline="0" dirty="0">
                <a:solidFill>
                  <a:srgbClr val="96D4E4"/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FORANDRAR</a:t>
            </a:r>
            <a:r>
              <a:rPr lang="nb-NO" sz="3400" b="1" kern="500" spc="200" baseline="0" dirty="0">
                <a:solidFill>
                  <a:schemeClr val="bg1"/>
                </a:solidFill>
                <a:latin typeface="Montserrat" panose="00000500000000000000" pitchFamily="2" charset="0"/>
                <a:ea typeface="Verdana" panose="020B0604030504040204" pitchFamily="34" charset="0"/>
              </a:rPr>
              <a:t> VI VERDA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B2E66D9-7EF1-491F-8093-03BB39FE1F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2340BF43-FBDC-4B51-9484-812243EAFF8D}"/>
              </a:ext>
            </a:extLst>
          </p:cNvPr>
          <p:cNvSpPr txBox="1"/>
          <p:nvPr userDrawn="1"/>
        </p:nvSpPr>
        <p:spPr>
          <a:xfrm>
            <a:off x="3529779" y="3180684"/>
            <a:ext cx="216014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65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KJEMPE </a:t>
            </a:r>
            <a:br>
              <a:rPr lang="nb-NO" sz="165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nb-NO" sz="165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MOT URETT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A64EB0E3-B1BD-48B4-91F1-CCD880893A97}"/>
              </a:ext>
            </a:extLst>
          </p:cNvPr>
          <p:cNvSpPr txBox="1"/>
          <p:nvPr userDrawn="1"/>
        </p:nvSpPr>
        <p:spPr>
          <a:xfrm>
            <a:off x="1416357" y="3180684"/>
            <a:ext cx="216014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65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DELE TRUA </a:t>
            </a:r>
            <a:br>
              <a:rPr lang="nb-NO" sz="165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nb-NO" sz="165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PÅ JESUS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CA13C06-725B-42F5-8A94-4913FF04EFAE}"/>
              </a:ext>
            </a:extLst>
          </p:cNvPr>
          <p:cNvSpPr txBox="1"/>
          <p:nvPr userDrawn="1"/>
        </p:nvSpPr>
        <p:spPr>
          <a:xfrm>
            <a:off x="5567502" y="3180684"/>
            <a:ext cx="216014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65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UTRYDDE FATTIGDOM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925D8FBE-1486-4340-A830-E2D907468C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1022" y="2327751"/>
            <a:ext cx="743714" cy="743714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6B64EF2-25C7-4ABA-BC2E-48B3EBA20BE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118" y="2327751"/>
            <a:ext cx="749810" cy="74981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6C8D6059-B821-41A6-9421-729DE25493F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2536" y="2327751"/>
            <a:ext cx="746762" cy="74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4723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e tru_NY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28488A50-7985-4AFC-8E4A-6C107A9C0C21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0258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134270A-8228-4E30-BE4F-F5CD8BB356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E1E7861-DE46-46B6-82AF-BF0A2065C285}"/>
              </a:ext>
            </a:extLst>
          </p:cNvPr>
          <p:cNvPicPr preferRelativeResize="0"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373" y="1229419"/>
            <a:ext cx="1440000" cy="14400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9B0A81E9-697A-46C9-BDAC-C8F5F0C5EEA2}"/>
              </a:ext>
            </a:extLst>
          </p:cNvPr>
          <p:cNvSpPr txBox="1"/>
          <p:nvPr userDrawn="1"/>
        </p:nvSpPr>
        <p:spPr>
          <a:xfrm>
            <a:off x="252413" y="2844008"/>
            <a:ext cx="863392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330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DELE TRUA </a:t>
            </a:r>
            <a:br>
              <a:rPr lang="nb-NO" sz="330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</a:br>
            <a:r>
              <a:rPr lang="nb-NO" sz="330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PÅ JESUS</a:t>
            </a:r>
          </a:p>
        </p:txBody>
      </p:sp>
    </p:spTree>
    <p:extLst>
      <p:ext uri="{BB962C8B-B14F-4D97-AF65-F5344CB8AC3E}">
        <p14:creationId xmlns:p14="http://schemas.microsoft.com/office/powerpoint/2010/main" val="19198772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rett_NY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472D5C6A-70C2-4C44-A773-82564E59533A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0258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55C24FC-F8A7-4DC4-B7AF-6522BFF12B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582C72BE-3165-429C-8740-EC3F59384290}"/>
              </a:ext>
            </a:extLst>
          </p:cNvPr>
          <p:cNvSpPr txBox="1"/>
          <p:nvPr userDrawn="1"/>
        </p:nvSpPr>
        <p:spPr>
          <a:xfrm>
            <a:off x="252413" y="2844008"/>
            <a:ext cx="863392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330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KJEMPE </a:t>
            </a:r>
          </a:p>
          <a:p>
            <a:pPr algn="ctr"/>
            <a:r>
              <a:rPr lang="nb-NO" sz="330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MOT URETT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F1ACC81C-7F8D-45DB-9CC3-35430F0606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300" y="1229419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564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ttigdom_NY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5ECBF576-1384-49C9-A297-099DDA1C54B5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0258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A5E5097-3C8D-46B3-A28D-417631F6F4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0E68D6E4-1924-4E39-86F4-F5599F9220B8}"/>
              </a:ext>
            </a:extLst>
          </p:cNvPr>
          <p:cNvSpPr txBox="1"/>
          <p:nvPr userDrawn="1"/>
        </p:nvSpPr>
        <p:spPr>
          <a:xfrm>
            <a:off x="252413" y="2844008"/>
            <a:ext cx="8633920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330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UTRYDDE</a:t>
            </a:r>
          </a:p>
          <a:p>
            <a:pPr algn="ctr"/>
            <a:r>
              <a:rPr lang="nb-NO" sz="3300" kern="1000" spc="50" baseline="0" dirty="0">
                <a:solidFill>
                  <a:schemeClr val="bg1"/>
                </a:solidFill>
                <a:latin typeface="Montserrat" panose="00000500000000000000" pitchFamily="2" charset="0"/>
              </a:rPr>
              <a:t>FATTIGDOM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64EDD46-C035-4DD5-B1A6-6C34D20590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373" y="1229419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162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m lyseblå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A7B9972-27A3-46A9-B907-DEE10D69D875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96D4E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pic>
        <p:nvPicPr>
          <p:cNvPr id="3" name="Bild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315" y="860699"/>
            <a:ext cx="3429369" cy="342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967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m tittel_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AAC57638-C2C4-4416-AB1F-D9C7F1548FEF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5858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8CCBCD26-1DE3-4350-B1CA-7F85772AFCAD}"/>
              </a:ext>
            </a:extLst>
          </p:cNvPr>
          <p:cNvCxnSpPr>
            <a:cxnSpLocks/>
          </p:cNvCxnSpPr>
          <p:nvPr userDrawn="1"/>
        </p:nvCxnSpPr>
        <p:spPr>
          <a:xfrm>
            <a:off x="650875" y="1700213"/>
            <a:ext cx="2628900" cy="0"/>
          </a:xfrm>
          <a:prstGeom prst="line">
            <a:avLst/>
          </a:prstGeom>
          <a:ln w="889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3822C31-0A63-4A40-91DB-0A6EB8BDD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875" y="1997075"/>
            <a:ext cx="7735888" cy="267335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18A96819-E3E1-47F2-8E31-3C3E62861C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39736C-CF8E-4B8E-9983-A3BB7E2AB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5" y="638175"/>
            <a:ext cx="6953359" cy="857250"/>
          </a:xfrm>
          <a:prstGeom prst="rect">
            <a:avLst/>
          </a:prstGeom>
        </p:spPr>
        <p:txBody>
          <a:bodyPr lIns="0" anchor="b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6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_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BAAC7FC7-3E15-4398-9066-7307B7D17C06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5858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ACF36-50A5-4CCA-89B9-0CC05F23D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875" y="607554"/>
            <a:ext cx="7253469" cy="408104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6B6A2A3-146D-4F3A-BAB0-5F1C479595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05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m 2 spalter_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BC8DAB8D-EBD4-40F9-B986-2DC7D9451022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5858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C6A59E7-6290-432F-B756-8BF646124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486685"/>
            <a:ext cx="3831787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B2C11A1-0FDB-499A-B4A3-AD983AF47D5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818226" y="495149"/>
            <a:ext cx="3831787" cy="42219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862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 m tittel_lyse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6BCEF43A-E3C2-43DB-A550-E6197612208C}"/>
              </a:ext>
            </a:extLst>
          </p:cNvPr>
          <p:cNvSpPr>
            <a:spLocks/>
          </p:cNvSpPr>
          <p:nvPr userDrawn="1"/>
        </p:nvSpPr>
        <p:spPr>
          <a:xfrm>
            <a:off x="252413" y="251999"/>
            <a:ext cx="8639175" cy="4644000"/>
          </a:xfrm>
          <a:prstGeom prst="rect">
            <a:avLst/>
          </a:prstGeom>
          <a:solidFill>
            <a:srgbClr val="00B3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552E440E-A116-4A48-AC21-8B09F014AA84}"/>
              </a:ext>
            </a:extLst>
          </p:cNvPr>
          <p:cNvCxnSpPr>
            <a:cxnSpLocks/>
          </p:cNvCxnSpPr>
          <p:nvPr userDrawn="1"/>
        </p:nvCxnSpPr>
        <p:spPr>
          <a:xfrm>
            <a:off x="650875" y="1700213"/>
            <a:ext cx="2628900" cy="0"/>
          </a:xfrm>
          <a:prstGeom prst="line">
            <a:avLst/>
          </a:prstGeom>
          <a:ln w="889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A95BD75-7034-4D8D-A1A5-6DEBD9FC9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875" y="1997075"/>
            <a:ext cx="7735888" cy="267335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B77E76E0-AD31-4559-8B99-7149E14D47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000" y="464400"/>
            <a:ext cx="612000" cy="612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574DEA3-8103-49C6-83BF-8A2BB29E2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75" y="638175"/>
            <a:ext cx="6953359" cy="857250"/>
          </a:xfrm>
          <a:prstGeom prst="rect">
            <a:avLst/>
          </a:prstGeom>
        </p:spPr>
        <p:txBody>
          <a:bodyPr lIns="0" anchor="b"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nb-NO" dirty="0"/>
              <a:t>Klikk for å redigere tittelstil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663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93590" r:id="rId1"/>
    <p:sldLayoutId id="2147493649" r:id="rId2"/>
    <p:sldLayoutId id="2147493592" r:id="rId3"/>
    <p:sldLayoutId id="2147493615" r:id="rId4"/>
    <p:sldLayoutId id="2147493686" r:id="rId5"/>
    <p:sldLayoutId id="2147493593" r:id="rId6"/>
    <p:sldLayoutId id="2147493621" r:id="rId7"/>
    <p:sldLayoutId id="2147493685" r:id="rId8"/>
    <p:sldLayoutId id="2147493594" r:id="rId9"/>
    <p:sldLayoutId id="2147493622" r:id="rId10"/>
    <p:sldLayoutId id="2147493684" r:id="rId11"/>
    <p:sldLayoutId id="2147493595" r:id="rId12"/>
    <p:sldLayoutId id="2147493623" r:id="rId13"/>
    <p:sldLayoutId id="2147493683" r:id="rId14"/>
    <p:sldLayoutId id="2147493596" r:id="rId15"/>
    <p:sldLayoutId id="2147493624" r:id="rId16"/>
    <p:sldLayoutId id="2147493682" r:id="rId17"/>
    <p:sldLayoutId id="2147493617" r:id="rId18"/>
    <p:sldLayoutId id="2147493597" r:id="rId19"/>
    <p:sldLayoutId id="2147493598" r:id="rId20"/>
    <p:sldLayoutId id="2147493599" r:id="rId21"/>
    <p:sldLayoutId id="2147493616" r:id="rId22"/>
    <p:sldLayoutId id="2147493619" r:id="rId23"/>
    <p:sldLayoutId id="2147493620" r:id="rId24"/>
    <p:sldLayoutId id="2147493687" r:id="rId25"/>
    <p:sldLayoutId id="2147493688" r:id="rId26"/>
    <p:sldLayoutId id="2147493689" r:id="rId27"/>
    <p:sldLayoutId id="2147493639" r:id="rId28"/>
    <p:sldLayoutId id="2147493602" r:id="rId29"/>
    <p:sldLayoutId id="2147493690" r:id="rId30"/>
    <p:sldLayoutId id="2147493668" r:id="rId31"/>
    <p:sldLayoutId id="2147493655" r:id="rId32"/>
    <p:sldLayoutId id="2147493657" r:id="rId33"/>
    <p:sldLayoutId id="2147493691" r:id="rId34"/>
    <p:sldLayoutId id="2147493653" r:id="rId35"/>
    <p:sldLayoutId id="2147493659" r:id="rId36"/>
    <p:sldLayoutId id="2147493654" r:id="rId37"/>
    <p:sldLayoutId id="2147493692" r:id="rId38"/>
    <p:sldLayoutId id="2147493660" r:id="rId39"/>
    <p:sldLayoutId id="2147493661" r:id="rId40"/>
    <p:sldLayoutId id="2147493663" r:id="rId41"/>
    <p:sldLayoutId id="2147493693" r:id="rId42"/>
    <p:sldLayoutId id="2147493664" r:id="rId43"/>
    <p:sldLayoutId id="2147493665" r:id="rId44"/>
    <p:sldLayoutId id="2147493669" r:id="rId45"/>
    <p:sldLayoutId id="2147493694" r:id="rId46"/>
    <p:sldLayoutId id="2147493670" r:id="rId47"/>
    <p:sldLayoutId id="2147493642" r:id="rId48"/>
    <p:sldLayoutId id="2147493681" r:id="rId49"/>
    <p:sldLayoutId id="2147493641" r:id="rId50"/>
    <p:sldLayoutId id="2147493646" r:id="rId51"/>
    <p:sldLayoutId id="2147493647" r:id="rId52"/>
    <p:sldLayoutId id="2147493648" r:id="rId53"/>
    <p:sldLayoutId id="2147493679" r:id="rId54"/>
    <p:sldLayoutId id="2147493671" r:id="rId55"/>
    <p:sldLayoutId id="2147493672" r:id="rId56"/>
    <p:sldLayoutId id="2147493673" r:id="rId57"/>
    <p:sldLayoutId id="2147493650" r:id="rId58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400" b="1" kern="1200">
          <a:solidFill>
            <a:srgbClr val="FFFFFF"/>
          </a:solidFill>
          <a:latin typeface="Arial"/>
          <a:ea typeface="ＭＳ Ｐゴシック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FFFFFF"/>
          </a:solidFill>
          <a:latin typeface="Arial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FFFFFF"/>
          </a:solidFill>
          <a:latin typeface="Arial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FFFFFF"/>
          </a:solidFill>
          <a:latin typeface="Arial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FFFFFF"/>
          </a:solidFill>
          <a:latin typeface="Arial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FFFFFF"/>
          </a:solidFill>
          <a:latin typeface="Arial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FFFFFF"/>
          </a:solidFill>
          <a:latin typeface="Arial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FFFFFF"/>
          </a:solidFill>
          <a:latin typeface="Arial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FFFFFF"/>
          </a:solidFill>
          <a:latin typeface="Arial" charset="0"/>
          <a:ea typeface="ＭＳ Ｐゴシック" charset="0"/>
        </a:defRPr>
      </a:lvl9pPr>
    </p:titleStyle>
    <p:bodyStyle>
      <a:lvl1pPr marL="182563" indent="-182563" algn="l" defTabSz="457200" rtl="0" eaLnBrk="1" fontAlgn="base" hangingPunct="1">
        <a:spcBef>
          <a:spcPct val="20000"/>
        </a:spcBef>
        <a:spcAft>
          <a:spcPts val="600"/>
        </a:spcAft>
        <a:buFont typeface="Arial" charset="0"/>
        <a:buChar char="•"/>
        <a:defRPr sz="2000" kern="1200">
          <a:solidFill>
            <a:srgbClr val="FFFFFF"/>
          </a:solidFill>
          <a:latin typeface="Arial"/>
          <a:ea typeface="ＭＳ Ｐゴシック" charset="0"/>
          <a:cs typeface="Arial"/>
        </a:defRPr>
      </a:lvl1pPr>
      <a:lvl2pPr marL="444500" indent="-261938" algn="l" defTabSz="457200" rtl="0" eaLnBrk="1" fontAlgn="base" hangingPunct="1">
        <a:spcBef>
          <a:spcPct val="20000"/>
        </a:spcBef>
        <a:spcAft>
          <a:spcPts val="600"/>
        </a:spcAft>
        <a:buFont typeface="Lucida Grande" charset="0"/>
        <a:buChar char="-"/>
        <a:defRPr kern="1200">
          <a:solidFill>
            <a:srgbClr val="FFFFFF"/>
          </a:solidFill>
          <a:latin typeface="Arial"/>
          <a:ea typeface="ＭＳ Ｐゴシック" charset="0"/>
          <a:cs typeface="Arial"/>
        </a:defRPr>
      </a:lvl2pPr>
      <a:lvl3pPr marL="715963" indent="-271463" algn="l" defTabSz="457200" rtl="0" eaLnBrk="1" fontAlgn="base" hangingPunct="1">
        <a:spcBef>
          <a:spcPct val="20000"/>
        </a:spcBef>
        <a:spcAft>
          <a:spcPts val="600"/>
        </a:spcAft>
        <a:buFont typeface="Lucida Grande" charset="0"/>
        <a:buChar char="-"/>
        <a:defRPr sz="1600" kern="1200">
          <a:solidFill>
            <a:srgbClr val="FFFFFF"/>
          </a:solidFill>
          <a:latin typeface="Arial"/>
          <a:ea typeface="ＭＳ Ｐゴシック" charset="0"/>
          <a:cs typeface="Arial"/>
        </a:defRPr>
      </a:lvl3pPr>
      <a:lvl4pPr marL="985838" indent="-269875" algn="l" defTabSz="457200" rtl="0" eaLnBrk="1" fontAlgn="base" hangingPunct="1">
        <a:spcBef>
          <a:spcPct val="20000"/>
        </a:spcBef>
        <a:spcAft>
          <a:spcPts val="600"/>
        </a:spcAft>
        <a:buFont typeface="Lucida Grande" charset="0"/>
        <a:buChar char="-"/>
        <a:defRPr sz="1400" kern="1200">
          <a:solidFill>
            <a:srgbClr val="FFFFFF"/>
          </a:solidFill>
          <a:latin typeface="Arial"/>
          <a:ea typeface="ＭＳ Ｐゴシック" charset="0"/>
          <a:cs typeface="Arial"/>
        </a:defRPr>
      </a:lvl4pPr>
      <a:lvl5pPr marL="1255713" indent="-269875" algn="l" defTabSz="457200" rtl="0" eaLnBrk="1" fontAlgn="base" hangingPunct="1">
        <a:spcBef>
          <a:spcPct val="20000"/>
        </a:spcBef>
        <a:spcAft>
          <a:spcPts val="600"/>
        </a:spcAft>
        <a:buFont typeface="Lucida Grande" charset="0"/>
        <a:buChar char="-"/>
        <a:defRPr sz="1200" kern="1200">
          <a:solidFill>
            <a:srgbClr val="FFFFFF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utendørs, tre, bakke, skitt&#10;&#10;Automatisk generert beskrivelse">
            <a:extLst>
              <a:ext uri="{FF2B5EF4-FFF2-40B4-BE49-F238E27FC236}">
                <a16:creationId xmlns:a16="http://schemas.microsoft.com/office/drawing/2014/main" id="{A3D8A6B3-A06B-41AF-B071-69B7A22B58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8"/>
          <a:stretch/>
        </p:blipFill>
        <p:spPr>
          <a:xfrm>
            <a:off x="4571999" y="251999"/>
            <a:ext cx="4321175" cy="4643999"/>
          </a:xfr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8BEABDA-F885-48E2-A284-79CC49059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776" y="1862356"/>
            <a:ext cx="3121664" cy="2846278"/>
          </a:xfrm>
        </p:spPr>
        <p:txBody>
          <a:bodyPr/>
          <a:lstStyle/>
          <a:p>
            <a:pPr marL="0" indent="0" algn="ctr">
              <a:buNone/>
            </a:pPr>
            <a:r>
              <a:rPr lang="nb-NO" sz="2800" dirty="0"/>
              <a:t>LAOS:</a:t>
            </a:r>
          </a:p>
          <a:p>
            <a:pPr marL="0" indent="0" algn="ctr">
              <a:buNone/>
            </a:pPr>
            <a:r>
              <a:rPr lang="nb-NO" sz="3600" b="1" dirty="0"/>
              <a:t>Vannet </a:t>
            </a:r>
            <a:br>
              <a:rPr lang="nb-NO" sz="3600" b="1" dirty="0"/>
            </a:br>
            <a:r>
              <a:rPr lang="nb-NO" sz="3600" b="1" dirty="0"/>
              <a:t>som </a:t>
            </a:r>
            <a:br>
              <a:rPr lang="nb-NO" sz="3600" b="1" dirty="0"/>
            </a:br>
            <a:r>
              <a:rPr lang="nb-NO" sz="3600" b="1" dirty="0"/>
              <a:t>forandrer alt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CB07179-6782-470D-940D-211CF25557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662" y="434866"/>
            <a:ext cx="1249187" cy="1249187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5ABD92A3-76F3-4B78-A3AE-D8F9FFC0EF55}"/>
              </a:ext>
            </a:extLst>
          </p:cNvPr>
          <p:cNvSpPr txBox="1"/>
          <p:nvPr/>
        </p:nvSpPr>
        <p:spPr>
          <a:xfrm>
            <a:off x="6759498" y="4718390"/>
            <a:ext cx="21237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FOTO: MARIT MJØLSNESET/NMS</a:t>
            </a:r>
          </a:p>
        </p:txBody>
      </p:sp>
      <p:pic>
        <p:nvPicPr>
          <p:cNvPr id="2" name="LAOS audio_58522b6e02">
            <a:hlinkClick r:id="" action="ppaction://media"/>
            <a:extLst>
              <a:ext uri="{FF2B5EF4-FFF2-40B4-BE49-F238E27FC236}">
                <a16:creationId xmlns:a16="http://schemas.microsoft.com/office/drawing/2014/main" id="{2092E58A-F1E7-4A10-90FB-FDE178B128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8700.75"/>
                  <p14:fade out="4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576" y="4962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7" descr="Et bilde som inneholder gress, utendørs, natur, felt&#10;&#10;Automatisk generert beskrivelse">
            <a:extLst>
              <a:ext uri="{FF2B5EF4-FFF2-40B4-BE49-F238E27FC236}">
                <a16:creationId xmlns:a16="http://schemas.microsoft.com/office/drawing/2014/main" id="{2802AFE5-5700-4045-9A88-C1E1DF44A3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00" y="252247"/>
            <a:ext cx="8640000" cy="4644000"/>
          </a:xfr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C938255-88C5-4079-9098-E984E464F233}"/>
              </a:ext>
            </a:extLst>
          </p:cNvPr>
          <p:cNvSpPr/>
          <p:nvPr/>
        </p:nvSpPr>
        <p:spPr>
          <a:xfrm>
            <a:off x="5865376" y="529030"/>
            <a:ext cx="2810312" cy="2810312"/>
          </a:xfrm>
          <a:prstGeom prst="ellipse">
            <a:avLst/>
          </a:prstGeom>
          <a:solidFill>
            <a:srgbClr val="02587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02587C"/>
              </a:solidFill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AC42432A-47B6-4EE1-B906-291B571BA13A}"/>
              </a:ext>
            </a:extLst>
          </p:cNvPr>
          <p:cNvSpPr txBox="1">
            <a:spLocks/>
          </p:cNvSpPr>
          <p:nvPr/>
        </p:nvSpPr>
        <p:spPr>
          <a:xfrm>
            <a:off x="5865376" y="1463040"/>
            <a:ext cx="2810312" cy="2186972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nb-NO" sz="2000" dirty="0">
                <a:solidFill>
                  <a:schemeClr val="bg1"/>
                </a:solidFill>
                <a:latin typeface="Montserrat" pitchFamily="2" charset="77"/>
              </a:rPr>
              <a:t>80 millioner bomber ligger udetonert.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E3D123B1-52CB-45D6-85B6-BA50913B2F5D}"/>
              </a:ext>
            </a:extLst>
          </p:cNvPr>
          <p:cNvSpPr txBox="1"/>
          <p:nvPr/>
        </p:nvSpPr>
        <p:spPr>
          <a:xfrm>
            <a:off x="6759498" y="4718390"/>
            <a:ext cx="21237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600" dirty="0">
                <a:latin typeface="Verdana" panose="020B0604030504040204" pitchFamily="34" charset="0"/>
                <a:ea typeface="Verdana" panose="020B0604030504040204" pitchFamily="34" charset="0"/>
              </a:rPr>
              <a:t>FOTO: NMS-INFO</a:t>
            </a:r>
          </a:p>
        </p:txBody>
      </p:sp>
    </p:spTree>
    <p:extLst>
      <p:ext uri="{BB962C8B-B14F-4D97-AF65-F5344CB8AC3E}">
        <p14:creationId xmlns:p14="http://schemas.microsoft.com/office/powerpoint/2010/main" val="6398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9221B574-F238-4CDC-B79A-E061741E2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2319" y="1347788"/>
            <a:ext cx="2411663" cy="3409046"/>
          </a:xfrm>
        </p:spPr>
        <p:txBody>
          <a:bodyPr/>
          <a:lstStyle/>
          <a:p>
            <a:pPr marL="0" indent="0">
              <a:buNone/>
            </a:pPr>
            <a:r>
              <a:rPr lang="nb-NO" b="1" dirty="0">
                <a:solidFill>
                  <a:schemeClr val="bg1"/>
                </a:solidFill>
              </a:rPr>
              <a:t>22 prosent av befolkningen bor i landsbyer  som ikke kan nås med kjøretøyer.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Plassholder for bilde 4" descr="Et bilde som inneholder utendørs, tre, vann, himmel&#10;&#10;Automatisk generert beskrivelse">
            <a:extLst>
              <a:ext uri="{FF2B5EF4-FFF2-40B4-BE49-F238E27FC236}">
                <a16:creationId xmlns:a16="http://schemas.microsoft.com/office/drawing/2014/main" id="{713E419A-437B-400A-B0AC-CBAEABA5DE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0BCF3787-2CDA-485F-985A-D353A95FD9B1}"/>
              </a:ext>
            </a:extLst>
          </p:cNvPr>
          <p:cNvSpPr txBox="1"/>
          <p:nvPr/>
        </p:nvSpPr>
        <p:spPr>
          <a:xfrm>
            <a:off x="3743455" y="4718390"/>
            <a:ext cx="21237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FOTO: NMS-INFO</a:t>
            </a:r>
          </a:p>
        </p:txBody>
      </p:sp>
    </p:spTree>
    <p:extLst>
      <p:ext uri="{BB962C8B-B14F-4D97-AF65-F5344CB8AC3E}">
        <p14:creationId xmlns:p14="http://schemas.microsoft.com/office/powerpoint/2010/main" val="196914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ssholder for bilde 12" descr="Et bilde som inneholder bakke, utendørs, liten, person&#10;&#10;Automatisk generert beskrivelse">
            <a:extLst>
              <a:ext uri="{FF2B5EF4-FFF2-40B4-BE49-F238E27FC236}">
                <a16:creationId xmlns:a16="http://schemas.microsoft.com/office/drawing/2014/main" id="{30611DF8-35D0-49A7-8BAB-7CE2B82AAE3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C938255-88C5-4079-9098-E984E464F233}"/>
              </a:ext>
            </a:extLst>
          </p:cNvPr>
          <p:cNvSpPr/>
          <p:nvPr/>
        </p:nvSpPr>
        <p:spPr>
          <a:xfrm>
            <a:off x="5865376" y="1452983"/>
            <a:ext cx="2810312" cy="2810312"/>
          </a:xfrm>
          <a:prstGeom prst="ellipse">
            <a:avLst/>
          </a:prstGeom>
          <a:solidFill>
            <a:srgbClr val="02587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02587C"/>
              </a:solidFill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AC42432A-47B6-4EE1-B906-291B571BA13A}"/>
              </a:ext>
            </a:extLst>
          </p:cNvPr>
          <p:cNvSpPr txBox="1">
            <a:spLocks/>
          </p:cNvSpPr>
          <p:nvPr/>
        </p:nvSpPr>
        <p:spPr>
          <a:xfrm>
            <a:off x="5865376" y="2245343"/>
            <a:ext cx="2810312" cy="250072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</a:rPr>
              <a:t>Fattigdom er </a:t>
            </a:r>
            <a:br>
              <a:rPr lang="nb-NO" sz="18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1800" dirty="0">
                <a:latin typeface="Verdana" panose="020B0604030504040204" pitchFamily="34" charset="0"/>
                <a:ea typeface="Verdana" panose="020B0604030504040204" pitchFamily="34" charset="0"/>
              </a:rPr>
              <a:t>særlig utbredt på landsbygda og i avsidesliggende områder.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666B6516-FFB4-4FD1-9E49-8EDF055A5A01}"/>
              </a:ext>
            </a:extLst>
          </p:cNvPr>
          <p:cNvSpPr txBox="1"/>
          <p:nvPr/>
        </p:nvSpPr>
        <p:spPr>
          <a:xfrm>
            <a:off x="6759498" y="4718390"/>
            <a:ext cx="21237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FOTO: EIVIND HAUGLID/NMS</a:t>
            </a:r>
          </a:p>
        </p:txBody>
      </p:sp>
    </p:spTree>
    <p:extLst>
      <p:ext uri="{BB962C8B-B14F-4D97-AF65-F5344CB8AC3E}">
        <p14:creationId xmlns:p14="http://schemas.microsoft.com/office/powerpoint/2010/main" val="269024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 descr="Et bilde som inneholder person, utendørs, gruppe, familie&#10;&#10;Automatisk generert beskrivelse">
            <a:extLst>
              <a:ext uri="{FF2B5EF4-FFF2-40B4-BE49-F238E27FC236}">
                <a16:creationId xmlns:a16="http://schemas.microsoft.com/office/drawing/2014/main" id="{96643ABA-77A3-425B-83A7-2D48C1FAF20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00" y="252247"/>
            <a:ext cx="8640000" cy="4644000"/>
          </a:xfr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C938255-88C5-4079-9098-E984E464F233}"/>
              </a:ext>
            </a:extLst>
          </p:cNvPr>
          <p:cNvSpPr/>
          <p:nvPr/>
        </p:nvSpPr>
        <p:spPr>
          <a:xfrm>
            <a:off x="5865376" y="1916188"/>
            <a:ext cx="2810312" cy="2810312"/>
          </a:xfrm>
          <a:prstGeom prst="ellipse">
            <a:avLst/>
          </a:prstGeom>
          <a:solidFill>
            <a:srgbClr val="02587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02587C"/>
              </a:solidFill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AC42432A-47B6-4EE1-B906-291B571BA13A}"/>
              </a:ext>
            </a:extLst>
          </p:cNvPr>
          <p:cNvSpPr txBox="1">
            <a:spLocks/>
          </p:cNvSpPr>
          <p:nvPr/>
        </p:nvSpPr>
        <p:spPr>
          <a:xfrm>
            <a:off x="5865376" y="2762952"/>
            <a:ext cx="2810312" cy="2274218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Rent vann gir enklere hverdag særlig for kvinnene.</a:t>
            </a:r>
            <a:endParaRPr lang="nb-NO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24D057D-246F-4ECB-B0FA-F8B6864C94CA}"/>
              </a:ext>
            </a:extLst>
          </p:cNvPr>
          <p:cNvSpPr txBox="1"/>
          <p:nvPr/>
        </p:nvSpPr>
        <p:spPr>
          <a:xfrm>
            <a:off x="6759498" y="4718390"/>
            <a:ext cx="21237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600" dirty="0">
                <a:latin typeface="Verdana" panose="020B0604030504040204" pitchFamily="34" charset="0"/>
                <a:ea typeface="Verdana" panose="020B0604030504040204" pitchFamily="34" charset="0"/>
              </a:rPr>
              <a:t>FOTO: NMS-INFO</a:t>
            </a:r>
          </a:p>
        </p:txBody>
      </p:sp>
    </p:spTree>
    <p:extLst>
      <p:ext uri="{BB962C8B-B14F-4D97-AF65-F5344CB8AC3E}">
        <p14:creationId xmlns:p14="http://schemas.microsoft.com/office/powerpoint/2010/main" val="3947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 descr="Et bilde som inneholder person, himmel, utendørs, fjell&#10;&#10;Automatisk generert beskrivelse">
            <a:extLst>
              <a:ext uri="{FF2B5EF4-FFF2-40B4-BE49-F238E27FC236}">
                <a16:creationId xmlns:a16="http://schemas.microsoft.com/office/drawing/2014/main" id="{6E040F4E-2E81-46E7-B356-E8EFD5C7884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00" y="252247"/>
            <a:ext cx="8640000" cy="4644000"/>
          </a:xfr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C938255-88C5-4079-9098-E984E464F233}"/>
              </a:ext>
            </a:extLst>
          </p:cNvPr>
          <p:cNvSpPr/>
          <p:nvPr/>
        </p:nvSpPr>
        <p:spPr>
          <a:xfrm>
            <a:off x="5865376" y="419973"/>
            <a:ext cx="2810312" cy="2810312"/>
          </a:xfrm>
          <a:prstGeom prst="ellipse">
            <a:avLst/>
          </a:prstGeom>
          <a:solidFill>
            <a:srgbClr val="02587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02587C"/>
              </a:solidFill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AC42432A-47B6-4EE1-B906-291B571BA13A}"/>
              </a:ext>
            </a:extLst>
          </p:cNvPr>
          <p:cNvSpPr txBox="1">
            <a:spLocks/>
          </p:cNvSpPr>
          <p:nvPr/>
        </p:nvSpPr>
        <p:spPr>
          <a:xfrm>
            <a:off x="5865376" y="1476102"/>
            <a:ext cx="2810312" cy="2146325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nb-NO" sz="2000" dirty="0">
                <a:latin typeface="Montserrat" pitchFamily="2" charset="77"/>
              </a:rPr>
              <a:t>Rent vann </a:t>
            </a:r>
          </a:p>
          <a:p>
            <a:pPr algn="ctr"/>
            <a:r>
              <a:rPr lang="nb-NO" sz="2000" dirty="0">
                <a:latin typeface="Montserrat" pitchFamily="2" charset="77"/>
              </a:rPr>
              <a:t>gir bedre helse.</a:t>
            </a:r>
            <a:endParaRPr lang="nb-NO" sz="20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F631531-0F50-427F-860A-583BD7A21797}"/>
              </a:ext>
            </a:extLst>
          </p:cNvPr>
          <p:cNvSpPr txBox="1"/>
          <p:nvPr/>
        </p:nvSpPr>
        <p:spPr>
          <a:xfrm>
            <a:off x="6759498" y="4718390"/>
            <a:ext cx="21237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FOTO: NMS-INFO</a:t>
            </a:r>
          </a:p>
        </p:txBody>
      </p:sp>
    </p:spTree>
    <p:extLst>
      <p:ext uri="{BB962C8B-B14F-4D97-AF65-F5344CB8AC3E}">
        <p14:creationId xmlns:p14="http://schemas.microsoft.com/office/powerpoint/2010/main" val="262836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B1C6A2-9423-43EC-95E7-5EE6D86A5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1509822"/>
            <a:ext cx="3831787" cy="3198811"/>
          </a:xfrm>
        </p:spPr>
        <p:txBody>
          <a:bodyPr/>
          <a:lstStyle/>
          <a:p>
            <a:pPr marL="0" indent="0" algn="ctr">
              <a:buNone/>
            </a:pPr>
            <a:r>
              <a:rPr lang="nb-NO" b="1" dirty="0"/>
              <a:t>Rent vann </a:t>
            </a:r>
            <a:br>
              <a:rPr lang="nb-NO" b="1" dirty="0"/>
            </a:br>
            <a:r>
              <a:rPr lang="nb-NO" b="1" dirty="0"/>
              <a:t>gir mulighet </a:t>
            </a:r>
            <a:br>
              <a:rPr lang="nb-NO" b="1" dirty="0"/>
            </a:br>
            <a:r>
              <a:rPr lang="nb-NO" b="1" dirty="0"/>
              <a:t>til å dyrke </a:t>
            </a:r>
            <a:br>
              <a:rPr lang="nb-NO" b="1" dirty="0"/>
            </a:br>
            <a:r>
              <a:rPr lang="nb-NO" b="1" dirty="0"/>
              <a:t>grønnsaker.</a:t>
            </a:r>
            <a:endParaRPr lang="nb-NO" b="1" dirty="0">
              <a:solidFill>
                <a:schemeClr val="bg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BAA6F11-8DC9-475E-B389-0367F5E196D0}"/>
              </a:ext>
            </a:extLst>
          </p:cNvPr>
          <p:cNvSpPr txBox="1"/>
          <p:nvPr/>
        </p:nvSpPr>
        <p:spPr>
          <a:xfrm>
            <a:off x="6759498" y="4718390"/>
            <a:ext cx="21237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FOTO: NMS-INFO</a:t>
            </a:r>
          </a:p>
        </p:txBody>
      </p:sp>
      <p:pic>
        <p:nvPicPr>
          <p:cNvPr id="8" name="Plassholder for bilde 7" descr="Et bilde som inneholder utendørs, gress, person, himmel&#10;&#10;Automatisk generert beskrivelse">
            <a:extLst>
              <a:ext uri="{FF2B5EF4-FFF2-40B4-BE49-F238E27FC236}">
                <a16:creationId xmlns:a16="http://schemas.microsoft.com/office/drawing/2014/main" id="{377C073B-A579-4C68-8E6A-B108E05ED35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692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 descr="Et bilde som inneholder utendørs, bakke, person&#10;&#10;Automatisk generert beskrivelse">
            <a:extLst>
              <a:ext uri="{FF2B5EF4-FFF2-40B4-BE49-F238E27FC236}">
                <a16:creationId xmlns:a16="http://schemas.microsoft.com/office/drawing/2014/main" id="{7647A689-94E9-40D8-836A-714DC160E16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C938255-88C5-4079-9098-E984E464F233}"/>
              </a:ext>
            </a:extLst>
          </p:cNvPr>
          <p:cNvSpPr/>
          <p:nvPr/>
        </p:nvSpPr>
        <p:spPr>
          <a:xfrm>
            <a:off x="5865376" y="529030"/>
            <a:ext cx="2810312" cy="2810312"/>
          </a:xfrm>
          <a:prstGeom prst="ellipse">
            <a:avLst/>
          </a:prstGeom>
          <a:solidFill>
            <a:srgbClr val="02587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02587C"/>
              </a:solidFill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AC42432A-47B6-4EE1-B906-291B571BA13A}"/>
              </a:ext>
            </a:extLst>
          </p:cNvPr>
          <p:cNvSpPr txBox="1">
            <a:spLocks/>
          </p:cNvSpPr>
          <p:nvPr/>
        </p:nvSpPr>
        <p:spPr>
          <a:xfrm>
            <a:off x="5865376" y="1541720"/>
            <a:ext cx="2810312" cy="2108291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nb-NO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Barn får </a:t>
            </a:r>
            <a:br>
              <a:rPr lang="nb-NO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leke.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79CA6826-1BDD-455D-AC8F-877047049402}"/>
              </a:ext>
            </a:extLst>
          </p:cNvPr>
          <p:cNvSpPr txBox="1"/>
          <p:nvPr/>
        </p:nvSpPr>
        <p:spPr>
          <a:xfrm>
            <a:off x="6759498" y="4718390"/>
            <a:ext cx="21237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600" dirty="0">
                <a:latin typeface="Verdana" panose="020B0604030504040204" pitchFamily="34" charset="0"/>
                <a:ea typeface="Verdana" panose="020B0604030504040204" pitchFamily="34" charset="0"/>
              </a:rPr>
              <a:t>FOTO: NMS-INFO</a:t>
            </a:r>
          </a:p>
        </p:txBody>
      </p:sp>
    </p:spTree>
    <p:extLst>
      <p:ext uri="{BB962C8B-B14F-4D97-AF65-F5344CB8AC3E}">
        <p14:creationId xmlns:p14="http://schemas.microsoft.com/office/powerpoint/2010/main" val="159076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 descr="Et bilde som inneholder person, innendørs, gruppe, poserer&#10;&#10;Automatisk generert beskrivelse">
            <a:extLst>
              <a:ext uri="{FF2B5EF4-FFF2-40B4-BE49-F238E27FC236}">
                <a16:creationId xmlns:a16="http://schemas.microsoft.com/office/drawing/2014/main" id="{A23B3A1F-12D7-4648-B927-F6CF7AC7C68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C938255-88C5-4079-9098-E984E464F233}"/>
              </a:ext>
            </a:extLst>
          </p:cNvPr>
          <p:cNvSpPr/>
          <p:nvPr/>
        </p:nvSpPr>
        <p:spPr>
          <a:xfrm>
            <a:off x="442771" y="624723"/>
            <a:ext cx="2810312" cy="2810312"/>
          </a:xfrm>
          <a:prstGeom prst="ellipse">
            <a:avLst/>
          </a:prstGeom>
          <a:solidFill>
            <a:srgbClr val="02587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02587C"/>
              </a:solidFill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AC42432A-47B6-4EE1-B906-291B571BA13A}"/>
              </a:ext>
            </a:extLst>
          </p:cNvPr>
          <p:cNvSpPr txBox="1">
            <a:spLocks/>
          </p:cNvSpPr>
          <p:nvPr/>
        </p:nvSpPr>
        <p:spPr>
          <a:xfrm>
            <a:off x="442771" y="1471487"/>
            <a:ext cx="2810312" cy="2274218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nb-NO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Flere får </a:t>
            </a:r>
          </a:p>
          <a:p>
            <a:pPr algn="ctr"/>
            <a:r>
              <a:rPr lang="nb-NO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gå på </a:t>
            </a:r>
          </a:p>
          <a:p>
            <a:pPr algn="ctr"/>
            <a:r>
              <a:rPr lang="nb-NO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skolen.</a:t>
            </a:r>
            <a:endParaRPr lang="nb-NO" sz="24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DD9A7C63-C498-4BFC-B3D9-90476F7942E7}"/>
              </a:ext>
            </a:extLst>
          </p:cNvPr>
          <p:cNvSpPr txBox="1"/>
          <p:nvPr/>
        </p:nvSpPr>
        <p:spPr>
          <a:xfrm>
            <a:off x="6759498" y="4718390"/>
            <a:ext cx="21237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600" dirty="0">
                <a:latin typeface="Verdana" panose="020B0604030504040204" pitchFamily="34" charset="0"/>
                <a:ea typeface="Verdana" panose="020B0604030504040204" pitchFamily="34" charset="0"/>
              </a:rPr>
              <a:t>FOTO: NMS-INFO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D85B8CA-2F44-4771-81E0-73C901580BF6}"/>
              </a:ext>
            </a:extLst>
          </p:cNvPr>
          <p:cNvSpPr txBox="1"/>
          <p:nvPr/>
        </p:nvSpPr>
        <p:spPr>
          <a:xfrm>
            <a:off x="6772849" y="4718390"/>
            <a:ext cx="21237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FOTO: MARIT MJØLSNESET/NMS</a:t>
            </a:r>
          </a:p>
        </p:txBody>
      </p:sp>
    </p:spTree>
    <p:extLst>
      <p:ext uri="{BB962C8B-B14F-4D97-AF65-F5344CB8AC3E}">
        <p14:creationId xmlns:p14="http://schemas.microsoft.com/office/powerpoint/2010/main" val="253979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EA1B0889-7ACA-4B02-BA34-53393B064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2319" y="1347788"/>
            <a:ext cx="2411663" cy="3409046"/>
          </a:xfrm>
        </p:spPr>
        <p:txBody>
          <a:bodyPr/>
          <a:lstStyle/>
          <a:p>
            <a:pPr marL="0" indent="0">
              <a:buNone/>
            </a:pPr>
            <a:r>
              <a:rPr lang="nb-NO" b="1" dirty="0">
                <a:solidFill>
                  <a:schemeClr val="bg1"/>
                </a:solidFill>
              </a:rPr>
              <a:t>I mange av landsbyene </a:t>
            </a:r>
            <a:br>
              <a:rPr lang="nb-NO" b="1" dirty="0">
                <a:solidFill>
                  <a:schemeClr val="bg1"/>
                </a:solidFill>
              </a:rPr>
            </a:br>
            <a:r>
              <a:rPr lang="nb-NO" b="1" dirty="0">
                <a:solidFill>
                  <a:schemeClr val="bg1"/>
                </a:solidFill>
              </a:rPr>
              <a:t>som får vann, bygges det </a:t>
            </a:r>
            <a:br>
              <a:rPr lang="nb-NO" b="1" dirty="0">
                <a:solidFill>
                  <a:schemeClr val="bg1"/>
                </a:solidFill>
              </a:rPr>
            </a:br>
            <a:r>
              <a:rPr lang="nb-NO" b="1" dirty="0">
                <a:solidFill>
                  <a:schemeClr val="bg1"/>
                </a:solidFill>
              </a:rPr>
              <a:t>også skole.</a:t>
            </a:r>
          </a:p>
        </p:txBody>
      </p:sp>
      <p:pic>
        <p:nvPicPr>
          <p:cNvPr id="5" name="Plassholder for bilde 4" descr="Et bilde som inneholder himmel, bakke, utendørs, bygning&#10;&#10;Automatisk generert beskrivelse">
            <a:extLst>
              <a:ext uri="{FF2B5EF4-FFF2-40B4-BE49-F238E27FC236}">
                <a16:creationId xmlns:a16="http://schemas.microsoft.com/office/drawing/2014/main" id="{91FA196F-9BC1-4535-81BD-5D702F6B4C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00" y="251999"/>
            <a:ext cx="5628125" cy="4644000"/>
          </a:xfr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948DC194-C83D-4FA4-ACBA-FBD4A54B2269}"/>
              </a:ext>
            </a:extLst>
          </p:cNvPr>
          <p:cNvSpPr txBox="1"/>
          <p:nvPr/>
        </p:nvSpPr>
        <p:spPr>
          <a:xfrm>
            <a:off x="3729211" y="4718390"/>
            <a:ext cx="21237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FOTO: MARIT MJØLSNESET/NMS</a:t>
            </a:r>
          </a:p>
        </p:txBody>
      </p:sp>
    </p:spTree>
    <p:extLst>
      <p:ext uri="{BB962C8B-B14F-4D97-AF65-F5344CB8AC3E}">
        <p14:creationId xmlns:p14="http://schemas.microsoft.com/office/powerpoint/2010/main" val="394941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EA1B0889-7ACA-4B02-BA34-53393B064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2319" y="1020726"/>
            <a:ext cx="2411663" cy="3736108"/>
          </a:xfrm>
        </p:spPr>
        <p:txBody>
          <a:bodyPr/>
          <a:lstStyle/>
          <a:p>
            <a:pPr marL="0" indent="0">
              <a:buNone/>
            </a:pPr>
            <a:r>
              <a:rPr lang="nb-NO" b="1" dirty="0">
                <a:solidFill>
                  <a:schemeClr val="bg1"/>
                </a:solidFill>
              </a:rPr>
              <a:t>Hun går på skole og foreldrene har fått bedre råd.</a:t>
            </a:r>
          </a:p>
          <a:p>
            <a:pPr marL="0" indent="0">
              <a:buNone/>
            </a:pPr>
            <a:r>
              <a:rPr lang="nb-NO" b="1" dirty="0">
                <a:solidFill>
                  <a:schemeClr val="bg1"/>
                </a:solidFill>
              </a:rPr>
              <a:t>Helt nye dører åpner seg for henne. Nå kan hun få videre utdannelse etter grunnskolen.</a:t>
            </a:r>
          </a:p>
        </p:txBody>
      </p:sp>
      <p:pic>
        <p:nvPicPr>
          <p:cNvPr id="7" name="Plassholder for bilde 6" descr="Et bilde som inneholder tekst, bord, sitter, person&#10;&#10;Automatisk generert beskrivelse">
            <a:extLst>
              <a:ext uri="{FF2B5EF4-FFF2-40B4-BE49-F238E27FC236}">
                <a16:creationId xmlns:a16="http://schemas.microsoft.com/office/drawing/2014/main" id="{BB0A1CF5-C37D-4619-831D-AB65F1FC89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C4F74222-C997-48B5-A497-11DE9C55F1B9}"/>
              </a:ext>
            </a:extLst>
          </p:cNvPr>
          <p:cNvSpPr txBox="1"/>
          <p:nvPr/>
        </p:nvSpPr>
        <p:spPr>
          <a:xfrm>
            <a:off x="3729211" y="4718390"/>
            <a:ext cx="21237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FOTO: MARIT MJØLSNESET/NMS</a:t>
            </a:r>
          </a:p>
        </p:txBody>
      </p:sp>
    </p:spTree>
    <p:extLst>
      <p:ext uri="{BB962C8B-B14F-4D97-AF65-F5344CB8AC3E}">
        <p14:creationId xmlns:p14="http://schemas.microsoft.com/office/powerpoint/2010/main" val="11787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A223B895-62CC-4B6D-95B9-E019BF749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1342239"/>
            <a:ext cx="8177213" cy="3366395"/>
          </a:xfrm>
        </p:spPr>
        <p:txBody>
          <a:bodyPr/>
          <a:lstStyle/>
          <a:p>
            <a:pPr marL="0" indent="0" algn="ctr">
              <a:buNone/>
            </a:pPr>
            <a:r>
              <a:rPr lang="nb-NO" sz="3200" b="1" dirty="0">
                <a:solidFill>
                  <a:schemeClr val="bg1"/>
                </a:solidFill>
              </a:rPr>
              <a:t>785 millioner mennesker </a:t>
            </a:r>
            <a:br>
              <a:rPr lang="nb-NO" sz="3200" b="1" dirty="0">
                <a:solidFill>
                  <a:schemeClr val="bg1"/>
                </a:solidFill>
              </a:rPr>
            </a:br>
            <a:r>
              <a:rPr lang="nb-NO" sz="3200" b="1" dirty="0">
                <a:solidFill>
                  <a:schemeClr val="bg1"/>
                </a:solidFill>
              </a:rPr>
              <a:t>i verden mangler tilgang </a:t>
            </a:r>
            <a:br>
              <a:rPr lang="nb-NO" sz="3200" b="1" dirty="0">
                <a:solidFill>
                  <a:schemeClr val="bg1"/>
                </a:solidFill>
              </a:rPr>
            </a:br>
            <a:r>
              <a:rPr lang="nb-NO" sz="3200" b="1" dirty="0">
                <a:solidFill>
                  <a:schemeClr val="bg1"/>
                </a:solidFill>
              </a:rPr>
              <a:t>på rent vann.</a:t>
            </a:r>
          </a:p>
        </p:txBody>
      </p:sp>
    </p:spTree>
    <p:extLst>
      <p:ext uri="{BB962C8B-B14F-4D97-AF65-F5344CB8AC3E}">
        <p14:creationId xmlns:p14="http://schemas.microsoft.com/office/powerpoint/2010/main" val="358150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person, slår, nøkkel&#10;&#10;Automatisk generert beskrivelse">
            <a:extLst>
              <a:ext uri="{FF2B5EF4-FFF2-40B4-BE49-F238E27FC236}">
                <a16:creationId xmlns:a16="http://schemas.microsoft.com/office/drawing/2014/main" id="{91A9CBCB-5C34-460A-AA2C-8516E80B0B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999" y="251999"/>
            <a:ext cx="4321175" cy="4643999"/>
          </a:xfrm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1C07793-C85A-4DD8-B502-B7AAD06A9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1347788"/>
            <a:ext cx="3831787" cy="3360846"/>
          </a:xfrm>
        </p:spPr>
        <p:txBody>
          <a:bodyPr/>
          <a:lstStyle/>
          <a:p>
            <a:pPr marL="0" indent="0" algn="ctr">
              <a:buNone/>
            </a:pPr>
            <a:r>
              <a:rPr lang="nb-NO" sz="3200" b="1" dirty="0">
                <a:solidFill>
                  <a:schemeClr val="bg1"/>
                </a:solidFill>
              </a:rPr>
              <a:t>Kan man i det hele tatt måle verdien av vann?</a:t>
            </a:r>
          </a:p>
          <a:p>
            <a:pPr marL="0" indent="0" algn="ctr">
              <a:buNone/>
            </a:pPr>
            <a:endParaRPr lang="nb-NO" sz="320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D4D98538-A334-49B3-99F3-C605D240297A}"/>
              </a:ext>
            </a:extLst>
          </p:cNvPr>
          <p:cNvSpPr txBox="1"/>
          <p:nvPr/>
        </p:nvSpPr>
        <p:spPr>
          <a:xfrm>
            <a:off x="6777211" y="4718390"/>
            <a:ext cx="21237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600" dirty="0">
                <a:latin typeface="Verdana" panose="020B0604030504040204" pitchFamily="34" charset="0"/>
                <a:ea typeface="Verdana" panose="020B0604030504040204" pitchFamily="34" charset="0"/>
              </a:rPr>
              <a:t>FOTO: MARIT MJØLSNESET/NMS</a:t>
            </a:r>
          </a:p>
        </p:txBody>
      </p:sp>
    </p:spTree>
    <p:extLst>
      <p:ext uri="{BB962C8B-B14F-4D97-AF65-F5344CB8AC3E}">
        <p14:creationId xmlns:p14="http://schemas.microsoft.com/office/powerpoint/2010/main" val="123163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 descr="Et bilde som inneholder utendørs, tre, gutt, liten&#10;&#10;Automatisk generert beskrivelse">
            <a:extLst>
              <a:ext uri="{FF2B5EF4-FFF2-40B4-BE49-F238E27FC236}">
                <a16:creationId xmlns:a16="http://schemas.microsoft.com/office/drawing/2014/main" id="{E58B0F99-EBC0-477A-878A-39EC0A7E8AA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C938255-88C5-4079-9098-E984E464F233}"/>
              </a:ext>
            </a:extLst>
          </p:cNvPr>
          <p:cNvSpPr/>
          <p:nvPr/>
        </p:nvSpPr>
        <p:spPr>
          <a:xfrm>
            <a:off x="4572000" y="433337"/>
            <a:ext cx="2810312" cy="2810312"/>
          </a:xfrm>
          <a:prstGeom prst="ellipse">
            <a:avLst/>
          </a:prstGeom>
          <a:solidFill>
            <a:srgbClr val="02587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02587C"/>
              </a:solidFill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AC42432A-47B6-4EE1-B906-291B571BA13A}"/>
              </a:ext>
            </a:extLst>
          </p:cNvPr>
          <p:cNvSpPr txBox="1">
            <a:spLocks/>
          </p:cNvSpPr>
          <p:nvPr/>
        </p:nvSpPr>
        <p:spPr>
          <a:xfrm>
            <a:off x="4572000" y="1139198"/>
            <a:ext cx="2810312" cy="2480431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nb-NO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Vil du gi </a:t>
            </a:r>
            <a:br>
              <a:rPr lang="nb-NO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vann og skole som forandrer liv?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0764BFA-5158-44D5-AAB8-741DC1512F2C}"/>
              </a:ext>
            </a:extLst>
          </p:cNvPr>
          <p:cNvSpPr txBox="1"/>
          <p:nvPr/>
        </p:nvSpPr>
        <p:spPr>
          <a:xfrm>
            <a:off x="6764511" y="4718390"/>
            <a:ext cx="21237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FOTO: NMS-INFO</a:t>
            </a:r>
          </a:p>
        </p:txBody>
      </p:sp>
    </p:spTree>
    <p:extLst>
      <p:ext uri="{BB962C8B-B14F-4D97-AF65-F5344CB8AC3E}">
        <p14:creationId xmlns:p14="http://schemas.microsoft.com/office/powerpoint/2010/main" val="242961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3" descr="Et bilde som inneholder person, utendørs, liten, jente&#10;&#10;Automatisk generert beskrivelse">
            <a:extLst>
              <a:ext uri="{FF2B5EF4-FFF2-40B4-BE49-F238E27FC236}">
                <a16:creationId xmlns:a16="http://schemas.microsoft.com/office/drawing/2014/main" id="{4B06E306-E601-4C75-BCC2-20C0C3A697F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04DCA91A-5CD5-4890-9B80-53AE381B96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501" y="509294"/>
            <a:ext cx="1249187" cy="1249187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44669C72-A9E9-4DD5-ABE6-0618486EAABA}"/>
              </a:ext>
            </a:extLst>
          </p:cNvPr>
          <p:cNvSpPr txBox="1"/>
          <p:nvPr/>
        </p:nvSpPr>
        <p:spPr>
          <a:xfrm>
            <a:off x="6764511" y="4718390"/>
            <a:ext cx="21237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FOTO: NMS-INFO</a:t>
            </a:r>
          </a:p>
        </p:txBody>
      </p:sp>
    </p:spTree>
    <p:extLst>
      <p:ext uri="{BB962C8B-B14F-4D97-AF65-F5344CB8AC3E}">
        <p14:creationId xmlns:p14="http://schemas.microsoft.com/office/powerpoint/2010/main" val="6846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A223B895-62CC-4B6D-95B9-E019BF749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1342239"/>
            <a:ext cx="8177213" cy="3366395"/>
          </a:xfrm>
        </p:spPr>
        <p:txBody>
          <a:bodyPr/>
          <a:lstStyle/>
          <a:p>
            <a:pPr marL="0" indent="0" algn="ctr">
              <a:buNone/>
            </a:pPr>
            <a:r>
              <a:rPr lang="nb-NO" sz="3200" b="1" dirty="0">
                <a:solidFill>
                  <a:schemeClr val="bg1"/>
                </a:solidFill>
              </a:rPr>
              <a:t>Hver dag dør 800 </a:t>
            </a:r>
            <a:br>
              <a:rPr lang="nb-NO" sz="3200" b="1" dirty="0">
                <a:solidFill>
                  <a:schemeClr val="bg1"/>
                </a:solidFill>
              </a:rPr>
            </a:br>
            <a:r>
              <a:rPr lang="nb-NO" sz="3200" b="1" dirty="0">
                <a:solidFill>
                  <a:schemeClr val="bg1"/>
                </a:solidFill>
              </a:rPr>
              <a:t>barn under fem år </a:t>
            </a:r>
            <a:br>
              <a:rPr lang="nb-NO" sz="3200" b="1" dirty="0">
                <a:solidFill>
                  <a:schemeClr val="bg1"/>
                </a:solidFill>
              </a:rPr>
            </a:br>
            <a:r>
              <a:rPr lang="nb-NO" sz="3200" b="1" dirty="0">
                <a:solidFill>
                  <a:schemeClr val="bg1"/>
                </a:solidFill>
              </a:rPr>
              <a:t>på grunn av skittent vann </a:t>
            </a:r>
            <a:br>
              <a:rPr lang="nb-NO" sz="3200" b="1" dirty="0">
                <a:solidFill>
                  <a:schemeClr val="bg1"/>
                </a:solidFill>
              </a:rPr>
            </a:br>
            <a:r>
              <a:rPr lang="nb-NO" sz="3200" b="1" dirty="0">
                <a:solidFill>
                  <a:schemeClr val="bg1"/>
                </a:solidFill>
              </a:rPr>
              <a:t>og dårlige sanitærforhold.</a:t>
            </a:r>
          </a:p>
        </p:txBody>
      </p:sp>
    </p:spTree>
    <p:extLst>
      <p:ext uri="{BB962C8B-B14F-4D97-AF65-F5344CB8AC3E}">
        <p14:creationId xmlns:p14="http://schemas.microsoft.com/office/powerpoint/2010/main" val="408346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A223B895-62CC-4B6D-95B9-E019BF749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1342239"/>
            <a:ext cx="8177213" cy="3366395"/>
          </a:xfrm>
        </p:spPr>
        <p:txBody>
          <a:bodyPr/>
          <a:lstStyle/>
          <a:p>
            <a:pPr marL="0" indent="0" algn="ctr">
              <a:buNone/>
            </a:pPr>
            <a:r>
              <a:rPr lang="nb-NO" sz="3200" b="1" dirty="0">
                <a:solidFill>
                  <a:schemeClr val="bg1"/>
                </a:solidFill>
              </a:rPr>
              <a:t>Hvert år går barn glipp av 443 millioner skoledager fordi de mangler vann.</a:t>
            </a:r>
          </a:p>
        </p:txBody>
      </p:sp>
    </p:spTree>
    <p:extLst>
      <p:ext uri="{BB962C8B-B14F-4D97-AF65-F5344CB8AC3E}">
        <p14:creationId xmlns:p14="http://schemas.microsoft.com/office/powerpoint/2010/main" val="94845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A223B895-62CC-4B6D-95B9-E019BF749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1342239"/>
            <a:ext cx="8177213" cy="3366395"/>
          </a:xfrm>
        </p:spPr>
        <p:txBody>
          <a:bodyPr/>
          <a:lstStyle/>
          <a:p>
            <a:pPr marL="0" indent="0" algn="ctr">
              <a:buNone/>
            </a:pPr>
            <a:r>
              <a:rPr lang="nb-NO" sz="3200" b="1" dirty="0">
                <a:solidFill>
                  <a:schemeClr val="bg1"/>
                </a:solidFill>
              </a:rPr>
              <a:t>Hver nordmann bruker </a:t>
            </a:r>
            <a:br>
              <a:rPr lang="nb-NO" sz="3200" b="1" dirty="0">
                <a:solidFill>
                  <a:schemeClr val="bg1"/>
                </a:solidFill>
              </a:rPr>
            </a:br>
            <a:r>
              <a:rPr lang="nb-NO" sz="3200" b="1" dirty="0">
                <a:solidFill>
                  <a:schemeClr val="bg1"/>
                </a:solidFill>
              </a:rPr>
              <a:t>i snitt 197 liter vann </a:t>
            </a:r>
            <a:br>
              <a:rPr lang="nb-NO" sz="3200" b="1" dirty="0">
                <a:solidFill>
                  <a:schemeClr val="bg1"/>
                </a:solidFill>
              </a:rPr>
            </a:br>
            <a:r>
              <a:rPr lang="nb-NO" sz="3200" b="1" dirty="0">
                <a:solidFill>
                  <a:schemeClr val="bg1"/>
                </a:solidFill>
              </a:rPr>
              <a:t>om dagen.</a:t>
            </a:r>
          </a:p>
        </p:txBody>
      </p:sp>
    </p:spTree>
    <p:extLst>
      <p:ext uri="{BB962C8B-B14F-4D97-AF65-F5344CB8AC3E}">
        <p14:creationId xmlns:p14="http://schemas.microsoft.com/office/powerpoint/2010/main" val="269342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68C87B39-4D8F-4F5C-8D0F-A310562A5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2319" y="986589"/>
            <a:ext cx="2411663" cy="3770245"/>
          </a:xfrm>
        </p:spPr>
        <p:txBody>
          <a:bodyPr/>
          <a:lstStyle/>
          <a:p>
            <a:pPr marL="0" indent="0" algn="ctr">
              <a:buNone/>
            </a:pPr>
            <a:r>
              <a:rPr lang="nb-NO" sz="2800" b="1" dirty="0">
                <a:solidFill>
                  <a:schemeClr val="bg1"/>
                </a:solidFill>
              </a:rPr>
              <a:t>I mange landsbyer i Laos får ikke barn gå på skole.</a:t>
            </a:r>
          </a:p>
        </p:txBody>
      </p:sp>
      <p:pic>
        <p:nvPicPr>
          <p:cNvPr id="5" name="Plassholder for bilde 4" descr="Et bilde som inneholder vegg, person, innendørs, gruppe&#10;&#10;Automatisk generert beskrivelse">
            <a:extLst>
              <a:ext uri="{FF2B5EF4-FFF2-40B4-BE49-F238E27FC236}">
                <a16:creationId xmlns:a16="http://schemas.microsoft.com/office/drawing/2014/main" id="{C02503CA-4714-47B6-AD82-FC983BC66E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000" y="251999"/>
            <a:ext cx="5628125" cy="4644000"/>
          </a:xfr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EB148DDD-3D9C-4672-9ECE-92B13A1EDAA0}"/>
              </a:ext>
            </a:extLst>
          </p:cNvPr>
          <p:cNvSpPr txBox="1"/>
          <p:nvPr/>
        </p:nvSpPr>
        <p:spPr>
          <a:xfrm>
            <a:off x="3763635" y="4718390"/>
            <a:ext cx="21237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600" dirty="0">
                <a:latin typeface="Verdana" panose="020B0604030504040204" pitchFamily="34" charset="0"/>
                <a:ea typeface="Verdana" panose="020B0604030504040204" pitchFamily="34" charset="0"/>
              </a:rPr>
              <a:t>FOTO: NMS-INFO</a:t>
            </a:r>
          </a:p>
        </p:txBody>
      </p:sp>
    </p:spTree>
    <p:extLst>
      <p:ext uri="{BB962C8B-B14F-4D97-AF65-F5344CB8AC3E}">
        <p14:creationId xmlns:p14="http://schemas.microsoft.com/office/powerpoint/2010/main" val="157906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 descr="Et bilde som inneholder tre, utendørs, gammel&#10;&#10;Automatisk generert beskrivelse">
            <a:extLst>
              <a:ext uri="{FF2B5EF4-FFF2-40B4-BE49-F238E27FC236}">
                <a16:creationId xmlns:a16="http://schemas.microsoft.com/office/drawing/2014/main" id="{BC55871C-96BF-442D-9987-494E5311AA3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C938255-88C5-4079-9098-E984E464F233}"/>
              </a:ext>
            </a:extLst>
          </p:cNvPr>
          <p:cNvSpPr/>
          <p:nvPr/>
        </p:nvSpPr>
        <p:spPr>
          <a:xfrm>
            <a:off x="521384" y="1166594"/>
            <a:ext cx="2810312" cy="2810312"/>
          </a:xfrm>
          <a:prstGeom prst="ellipse">
            <a:avLst/>
          </a:prstGeom>
          <a:solidFill>
            <a:srgbClr val="02587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02587C"/>
              </a:solidFill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AC42432A-47B6-4EE1-B906-291B571BA13A}"/>
              </a:ext>
            </a:extLst>
          </p:cNvPr>
          <p:cNvSpPr txBox="1">
            <a:spLocks/>
          </p:cNvSpPr>
          <p:nvPr/>
        </p:nvSpPr>
        <p:spPr>
          <a:xfrm>
            <a:off x="521384" y="1907176"/>
            <a:ext cx="2810312" cy="2380399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nb-NO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stedet må </a:t>
            </a:r>
            <a:br>
              <a:rPr lang="nb-NO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hente </a:t>
            </a:r>
            <a:br>
              <a:rPr lang="nb-NO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vann til </a:t>
            </a:r>
            <a:br>
              <a:rPr lang="nb-NO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familien sin.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207F5A18-18C9-47B4-A4A7-F8ABF20F0E3B}"/>
              </a:ext>
            </a:extLst>
          </p:cNvPr>
          <p:cNvSpPr txBox="1"/>
          <p:nvPr/>
        </p:nvSpPr>
        <p:spPr>
          <a:xfrm>
            <a:off x="6759498" y="4718390"/>
            <a:ext cx="21237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FOTO: NMS-INFO</a:t>
            </a:r>
          </a:p>
        </p:txBody>
      </p:sp>
    </p:spTree>
    <p:extLst>
      <p:ext uri="{BB962C8B-B14F-4D97-AF65-F5344CB8AC3E}">
        <p14:creationId xmlns:p14="http://schemas.microsoft.com/office/powerpoint/2010/main" val="28552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 descr="Et bilde som inneholder gress, utendørs, person, liten&#10;&#10;Automatisk generert beskrivelse">
            <a:extLst>
              <a:ext uri="{FF2B5EF4-FFF2-40B4-BE49-F238E27FC236}">
                <a16:creationId xmlns:a16="http://schemas.microsoft.com/office/drawing/2014/main" id="{6E340EBC-5456-4C50-957E-8A9C84868F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9C938255-88C5-4079-9098-E984E464F233}"/>
              </a:ext>
            </a:extLst>
          </p:cNvPr>
          <p:cNvSpPr/>
          <p:nvPr/>
        </p:nvSpPr>
        <p:spPr>
          <a:xfrm>
            <a:off x="521384" y="1166594"/>
            <a:ext cx="2810312" cy="2810312"/>
          </a:xfrm>
          <a:prstGeom prst="ellipse">
            <a:avLst/>
          </a:prstGeom>
          <a:solidFill>
            <a:srgbClr val="02587C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02587C"/>
              </a:solidFill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AC42432A-47B6-4EE1-B906-291B571BA13A}"/>
              </a:ext>
            </a:extLst>
          </p:cNvPr>
          <p:cNvSpPr txBox="1">
            <a:spLocks/>
          </p:cNvSpPr>
          <p:nvPr/>
        </p:nvSpPr>
        <p:spPr>
          <a:xfrm>
            <a:off x="521384" y="1533271"/>
            <a:ext cx="2810312" cy="2702057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 kern="120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nb-NO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 tunge </a:t>
            </a:r>
            <a:br>
              <a:rPr lang="nb-NO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bøtter må de gå </a:t>
            </a:r>
            <a:br>
              <a:rPr lang="nb-NO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flere kilometer,</a:t>
            </a: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b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på stier i livsfarlige, minelagte </a:t>
            </a:r>
            <a:b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  <a:t>områder.</a:t>
            </a:r>
            <a:br>
              <a:rPr lang="nb-NO" sz="20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nb-NO" sz="2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nb-NO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D1C29F07-9AFF-40D1-9EE5-C3C5B2BED4FB}"/>
              </a:ext>
            </a:extLst>
          </p:cNvPr>
          <p:cNvSpPr txBox="1"/>
          <p:nvPr/>
        </p:nvSpPr>
        <p:spPr>
          <a:xfrm>
            <a:off x="6759498" y="4718390"/>
            <a:ext cx="21237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600" dirty="0">
                <a:latin typeface="Verdana" panose="020B0604030504040204" pitchFamily="34" charset="0"/>
                <a:ea typeface="Verdana" panose="020B0604030504040204" pitchFamily="34" charset="0"/>
              </a:rPr>
              <a:t>FOTO: MARIT MJØLSNESET/NMS</a:t>
            </a:r>
          </a:p>
        </p:txBody>
      </p:sp>
    </p:spTree>
    <p:extLst>
      <p:ext uri="{BB962C8B-B14F-4D97-AF65-F5344CB8AC3E}">
        <p14:creationId xmlns:p14="http://schemas.microsoft.com/office/powerpoint/2010/main" val="145354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Et bilde som inneholder tekst, tavle&#10;&#10;Automatisk generert beskrivelse">
            <a:extLst>
              <a:ext uri="{FF2B5EF4-FFF2-40B4-BE49-F238E27FC236}">
                <a16:creationId xmlns:a16="http://schemas.microsoft.com/office/drawing/2014/main" id="{138A9254-430A-4901-86D8-593EB2DC8B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D788065-73A8-4689-ACAA-54C9FB4CF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475" y="1347788"/>
            <a:ext cx="3831787" cy="3360846"/>
          </a:xfrm>
        </p:spPr>
        <p:txBody>
          <a:bodyPr/>
          <a:lstStyle/>
          <a:p>
            <a:pPr marL="0" indent="0">
              <a:buNone/>
            </a:pPr>
            <a:r>
              <a:rPr lang="nb-NO" sz="2800" b="1" dirty="0">
                <a:solidFill>
                  <a:schemeClr val="bg1"/>
                </a:solidFill>
              </a:rPr>
              <a:t>Laos er </a:t>
            </a:r>
            <a:br>
              <a:rPr lang="nb-NO" sz="2800" b="1" dirty="0">
                <a:solidFill>
                  <a:schemeClr val="bg1"/>
                </a:solidFill>
              </a:rPr>
            </a:br>
            <a:r>
              <a:rPr lang="nb-NO" sz="2800" b="1" dirty="0">
                <a:solidFill>
                  <a:schemeClr val="bg1"/>
                </a:solidFill>
              </a:rPr>
              <a:t>verdens mest gjennombombede land, som </a:t>
            </a:r>
            <a:br>
              <a:rPr lang="nb-NO" sz="2800" b="1" dirty="0">
                <a:solidFill>
                  <a:schemeClr val="bg1"/>
                </a:solidFill>
              </a:rPr>
            </a:br>
            <a:r>
              <a:rPr lang="nb-NO" sz="2800" b="1" dirty="0">
                <a:solidFill>
                  <a:schemeClr val="bg1"/>
                </a:solidFill>
              </a:rPr>
              <a:t>resultat av </a:t>
            </a:r>
            <a:br>
              <a:rPr lang="nb-NO" sz="2800" b="1" dirty="0">
                <a:solidFill>
                  <a:schemeClr val="bg1"/>
                </a:solidFill>
              </a:rPr>
            </a:br>
            <a:r>
              <a:rPr lang="nb-NO" sz="2800" b="1" dirty="0" err="1">
                <a:solidFill>
                  <a:schemeClr val="bg1"/>
                </a:solidFill>
              </a:rPr>
              <a:t>Vietnam-krigen</a:t>
            </a:r>
            <a:r>
              <a:rPr lang="nb-NO" sz="28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05BB7C2-C52A-45D8-99B2-8A71F15AEA02}"/>
              </a:ext>
            </a:extLst>
          </p:cNvPr>
          <p:cNvSpPr txBox="1"/>
          <p:nvPr/>
        </p:nvSpPr>
        <p:spPr>
          <a:xfrm>
            <a:off x="6759498" y="4718390"/>
            <a:ext cx="21237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FOTO: NMS-INFO</a:t>
            </a:r>
          </a:p>
        </p:txBody>
      </p:sp>
    </p:spTree>
    <p:extLst>
      <p:ext uri="{BB962C8B-B14F-4D97-AF65-F5344CB8AC3E}">
        <p14:creationId xmlns:p14="http://schemas.microsoft.com/office/powerpoint/2010/main" val="75487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theme/theme1.xml><?xml version="1.0" encoding="utf-8"?>
<a:theme xmlns:a="http://schemas.openxmlformats.org/drawingml/2006/main" name="NMS_presmal (for testing)">
  <a:themeElements>
    <a:clrScheme name="NMS">
      <a:dk1>
        <a:sysClr val="windowText" lastClr="000000"/>
      </a:dk1>
      <a:lt1>
        <a:sysClr val="window" lastClr="FFFFFF"/>
      </a:lt1>
      <a:dk2>
        <a:srgbClr val="00496A"/>
      </a:dk2>
      <a:lt2>
        <a:srgbClr val="EEECE1"/>
      </a:lt2>
      <a:accent1>
        <a:srgbClr val="00496A"/>
      </a:accent1>
      <a:accent2>
        <a:srgbClr val="00A4D9"/>
      </a:accent2>
      <a:accent3>
        <a:srgbClr val="86C9DC"/>
      </a:accent3>
      <a:accent4>
        <a:srgbClr val="299E50"/>
      </a:accent4>
      <a:accent5>
        <a:srgbClr val="451F68"/>
      </a:accent5>
      <a:accent6>
        <a:srgbClr val="DD225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MS Presentasjon_nov 2018" id="{3F145D5C-E521-4141-928C-578044EE10BB}" vid="{18BEDDFB-078B-4FEA-87DC-810F3234AAC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NMS_PowerPoint" ma:contentTypeID="0x010100A4459A2F2E85CA4BB418318082D9668A0300F1F5D755C172A04EB513BA9515746D59" ma:contentTypeVersion="1" ma:contentTypeDescription="" ma:contentTypeScope="" ma:versionID="c08085f598e0856255761075e1f905b1">
  <xsd:schema xmlns:xsd="http://www.w3.org/2001/XMLSchema" xmlns:xs="http://www.w3.org/2001/XMLSchema" xmlns:p="http://schemas.microsoft.com/office/2006/metadata/properties" xmlns:ns2="dd6566ac-837e-4dc9-857e-90a7f0b17f69" targetNamespace="http://schemas.microsoft.com/office/2006/metadata/properties" ma:root="true" ma:fieldsID="832b647034209871c288404de86867b6" ns2:_="">
    <xsd:import namespace="dd6566ac-837e-4dc9-857e-90a7f0b17f69"/>
    <xsd:element name="properties">
      <xsd:complexType>
        <xsd:sequence>
          <xsd:element name="documentManagement">
            <xsd:complexType>
              <xsd:all>
                <xsd:element ref="ns2:Bibliotek" minOccurs="0"/>
                <xsd:element ref="ns2:Mappe" minOccurs="0"/>
                <xsd:element ref="ns2:m9a97006d73e4f979775e5dd1aa4cbd9" minOccurs="0"/>
                <xsd:element ref="ns2:TaxCatchAll" minOccurs="0"/>
                <xsd:element ref="ns2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6566ac-837e-4dc9-857e-90a7f0b17f69" elementFormDefault="qualified">
    <xsd:import namespace="http://schemas.microsoft.com/office/2006/documentManagement/types"/>
    <xsd:import namespace="http://schemas.microsoft.com/office/infopath/2007/PartnerControls"/>
    <xsd:element name="Bibliotek" ma:index="8" nillable="true" ma:displayName="Bibliotek" ma:internalName="Bibliotek">
      <xsd:simpleType>
        <xsd:restriction base="dms:Text">
          <xsd:maxLength value="255"/>
        </xsd:restriction>
      </xsd:simpleType>
    </xsd:element>
    <xsd:element name="Mappe" ma:index="9" nillable="true" ma:displayName="Mappe" ma:internalName="Mappe">
      <xsd:simpleType>
        <xsd:restriction base="dms:Text">
          <xsd:maxLength value="255"/>
        </xsd:restriction>
      </xsd:simpleType>
    </xsd:element>
    <xsd:element name="m9a97006d73e4f979775e5dd1aa4cbd9" ma:index="10" nillable="true" ma:taxonomy="true" ma:internalName="m9a97006d73e4f979775e5dd1aa4cbd9" ma:taxonomyFieldName="Omr_x00e5_det" ma:displayName="Området" ma:default="" ma:fieldId="{69a97006-d73e-4f97-9775-e5dd1aa4cbd9}" ma:sspId="a8d0c608-4cee-403d-9b54-7651a264c8b1" ma:termSetId="23677d3e-6471-4add-a10e-4e334ed57ef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af5ef976-4965-4618-94ac-32804e2b350b}" ma:internalName="TaxCatchAll" ma:showField="CatchAllData" ma:web="fbd87a55-c1a2-4d1a-b0d2-2e90515f7e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af5ef976-4965-4618-94ac-32804e2b350b}" ma:internalName="TaxCatchAllLabel" ma:readOnly="true" ma:showField="CatchAllDataLabel" ma:web="fbd87a55-c1a2-4d1a-b0d2-2e90515f7e9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a8d0c608-4cee-403d-9b54-7651a264c8b1" ContentTypeId="0x010100A4459A2F2E85CA4BB418318082D9668A03" PreviousValue="false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9a97006d73e4f979775e5dd1aa4cbd9 xmlns="dd6566ac-837e-4dc9-857e-90a7f0b17f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Fundraising</TermName>
          <TermId xmlns="http://schemas.microsoft.com/office/infopath/2007/PartnerControls">7d868722-a496-47d9-84c7-7e14725ed5f8</TermId>
        </TermInfo>
      </Terms>
    </m9a97006d73e4f979775e5dd1aa4cbd9>
    <Bibliotek xmlns="dd6566ac-837e-4dc9-857e-90a7f0b17f69">Grafisk</Bibliotek>
    <Mappe xmlns="dd6566ac-837e-4dc9-857e-90a7f0b17f69">Power point</Mappe>
    <TaxCatchAll xmlns="dd6566ac-837e-4dc9-857e-90a7f0b17f69">
      <Value>1</Value>
    </TaxCatchAll>
  </documentManagement>
</p:properties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4CA1EB-45AE-43C0-8384-51A9CAEEA4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6566ac-837e-4dc9-857e-90a7f0b17f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D68FBCD-EF8C-4266-BA46-A2772AF21A2C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7B6F2769-7194-4217-93D3-3AF3A4742282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dd6566ac-837e-4dc9-857e-90a7f0b17f69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1595</TotalTime>
  <Words>354</Words>
  <Application>Microsoft Office PowerPoint</Application>
  <PresentationFormat>Skjermfremvisning (16:9)</PresentationFormat>
  <Paragraphs>54</Paragraphs>
  <Slides>22</Slides>
  <Notes>9</Notes>
  <HiddenSlides>0</HiddenSlides>
  <MMClips>1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22</vt:i4>
      </vt:variant>
    </vt:vector>
  </HeadingPairs>
  <TitlesOfParts>
    <vt:vector size="28" baseType="lpstr">
      <vt:lpstr>Arial</vt:lpstr>
      <vt:lpstr>Calibri</vt:lpstr>
      <vt:lpstr>Lucida Grande</vt:lpstr>
      <vt:lpstr>Montserrat</vt:lpstr>
      <vt:lpstr>Verdana</vt:lpstr>
      <vt:lpstr>NMS_presmal (for testing)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Inger Marie Stangeland</dc:creator>
  <cp:lastModifiedBy>Liv Olaug Haaland</cp:lastModifiedBy>
  <cp:revision>73</cp:revision>
  <dcterms:created xsi:type="dcterms:W3CDTF">2018-11-15T08:32:19Z</dcterms:created>
  <dcterms:modified xsi:type="dcterms:W3CDTF">2021-05-10T07:05:16Z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0x010100A4459A2F2E85CA4BB418318082D9668A0300F1F5D755C172A04EB513BA9515746D59</vt:lpwstr>
  </property>
  <property fmtid="{D5CDD505-2E9C-101B-9397-08002B2CF9AE}" pid="3" name="Området">
    <vt:lpwstr>1;#Fundraising|7d868722-a496-47d9-84c7-7e14725ed5f8</vt:lpwstr>
  </property>
</Properties>
</file>