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80" r:id="rId2"/>
    <p:sldId id="283" r:id="rId3"/>
    <p:sldId id="305" r:id="rId4"/>
    <p:sldId id="302" r:id="rId5"/>
    <p:sldId id="263" r:id="rId6"/>
    <p:sldId id="311" r:id="rId7"/>
    <p:sldId id="282" r:id="rId8"/>
    <p:sldId id="281" r:id="rId9"/>
    <p:sldId id="306" r:id="rId10"/>
    <p:sldId id="307" r:id="rId11"/>
    <p:sldId id="308" r:id="rId12"/>
    <p:sldId id="309" r:id="rId13"/>
    <p:sldId id="310" r:id="rId14"/>
    <p:sldId id="286" r:id="rId15"/>
    <p:sldId id="287" r:id="rId16"/>
    <p:sldId id="288" r:id="rId17"/>
    <p:sldId id="289" r:id="rId18"/>
    <p:sldId id="291" r:id="rId19"/>
    <p:sldId id="292" r:id="rId20"/>
    <p:sldId id="293" r:id="rId21"/>
    <p:sldId id="294" r:id="rId22"/>
    <p:sldId id="295" r:id="rId23"/>
    <p:sldId id="296" r:id="rId24"/>
    <p:sldId id="297" r:id="rId25"/>
    <p:sldId id="298" r:id="rId26"/>
    <p:sldId id="299" r:id="rId27"/>
    <p:sldId id="300" r:id="rId28"/>
    <p:sldId id="303" r:id="rId29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587C"/>
    <a:srgbClr val="FFE400"/>
    <a:srgbClr val="585857"/>
    <a:srgbClr val="96D4E4"/>
    <a:srgbClr val="00B3E1"/>
    <a:srgbClr val="B2B2B2"/>
    <a:srgbClr val="817F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5" autoAdjust="0"/>
    <p:restoredTop sz="94660"/>
  </p:normalViewPr>
  <p:slideViewPr>
    <p:cSldViewPr snapToGrid="0">
      <p:cViewPr varScale="1">
        <p:scale>
          <a:sx n="119" d="100"/>
          <a:sy n="119" d="100"/>
        </p:scale>
        <p:origin x="84" y="1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n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81B701-5BE6-4886-AB28-9F72482AB4AF}" type="datetimeFigureOut">
              <a:rPr lang="nn-NO" smtClean="0"/>
              <a:t>10.10.2018</a:t>
            </a:fld>
            <a:endParaRPr lang="nn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n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n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n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B38C3C-5CF8-4C19-8BEB-F5C20E7B01FB}" type="slidenum">
              <a:rPr lang="nn-NO" smtClean="0"/>
              <a:t>‹#›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23275560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n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38C3C-5CF8-4C19-8BEB-F5C20E7B01FB}" type="slidenum">
              <a:rPr lang="nn-NO" smtClean="0"/>
              <a:t>1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38118844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n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38C3C-5CF8-4C19-8BEB-F5C20E7B01FB}" type="slidenum">
              <a:rPr lang="nn-NO" smtClean="0"/>
              <a:t>2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33192400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n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38C3C-5CF8-4C19-8BEB-F5C20E7B01FB}" type="slidenum">
              <a:rPr lang="nn-NO" smtClean="0"/>
              <a:t>24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19277064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200" b="1" dirty="0" smtClean="0">
                <a:solidFill>
                  <a:srgbClr val="96D4E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«</a:t>
            </a:r>
            <a:endParaRPr lang="nn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38C3C-5CF8-4C19-8BEB-F5C20E7B01FB}" type="slidenum">
              <a:rPr lang="nn-NO" smtClean="0"/>
              <a:t>26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5756953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FFF6A-7787-4A4D-972D-BD3A24435452}" type="datetimeFigureOut">
              <a:rPr lang="nb-NO" smtClean="0"/>
              <a:t>10.10.2018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A13EA-9503-4D51-9358-BF4E2165269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390760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FFF6A-7787-4A4D-972D-BD3A24435452}" type="datetimeFigureOut">
              <a:rPr lang="nb-NO" smtClean="0"/>
              <a:t>10.10.2018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A13EA-9503-4D51-9358-BF4E2165269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222776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FFF6A-7787-4A4D-972D-BD3A24435452}" type="datetimeFigureOut">
              <a:rPr lang="nb-NO" smtClean="0"/>
              <a:t>10.10.2018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A13EA-9503-4D51-9358-BF4E2165269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876510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FFF6A-7787-4A4D-972D-BD3A24435452}" type="datetimeFigureOut">
              <a:rPr lang="nb-NO" smtClean="0"/>
              <a:t>10.10.2018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A13EA-9503-4D51-9358-BF4E2165269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596179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FFF6A-7787-4A4D-972D-BD3A24435452}" type="datetimeFigureOut">
              <a:rPr lang="nb-NO" smtClean="0"/>
              <a:t>10.10.2018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A13EA-9503-4D51-9358-BF4E2165269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59161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FFF6A-7787-4A4D-972D-BD3A24435452}" type="datetimeFigureOut">
              <a:rPr lang="nb-NO" smtClean="0"/>
              <a:t>10.10.2018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A13EA-9503-4D51-9358-BF4E2165269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402910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FFF6A-7787-4A4D-972D-BD3A24435452}" type="datetimeFigureOut">
              <a:rPr lang="nb-NO" smtClean="0"/>
              <a:t>10.10.2018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A13EA-9503-4D51-9358-BF4E2165269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777128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FFF6A-7787-4A4D-972D-BD3A24435452}" type="datetimeFigureOut">
              <a:rPr lang="nb-NO" smtClean="0"/>
              <a:t>10.10.2018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A13EA-9503-4D51-9358-BF4E2165269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4753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FFF6A-7787-4A4D-972D-BD3A24435452}" type="datetimeFigureOut">
              <a:rPr lang="nb-NO" smtClean="0"/>
              <a:t>10.10.2018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A13EA-9503-4D51-9358-BF4E2165269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707277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FFF6A-7787-4A4D-972D-BD3A24435452}" type="datetimeFigureOut">
              <a:rPr lang="nb-NO" smtClean="0"/>
              <a:t>10.10.2018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A13EA-9503-4D51-9358-BF4E2165269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162379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FFF6A-7787-4A4D-972D-BD3A24435452}" type="datetimeFigureOut">
              <a:rPr lang="nb-NO" smtClean="0"/>
              <a:t>10.10.2018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A13EA-9503-4D51-9358-BF4E2165269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105526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9FFF6A-7787-4A4D-972D-BD3A24435452}" type="datetimeFigureOut">
              <a:rPr lang="nb-NO" smtClean="0"/>
              <a:t>10.10.2018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6A13EA-9503-4D51-9358-BF4E2165269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75076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" t="9879" r="198" b="5853"/>
          <a:stretch/>
        </p:blipFill>
        <p:spPr>
          <a:xfrm>
            <a:off x="-1" y="-28575"/>
            <a:ext cx="12220575" cy="6905625"/>
          </a:xfrm>
          <a:prstGeom prst="rect">
            <a:avLst/>
          </a:prstGeom>
        </p:spPr>
      </p:pic>
      <p:pic>
        <p:nvPicPr>
          <p:cNvPr id="3" name="Bild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4502" y="221825"/>
            <a:ext cx="717887" cy="717887"/>
          </a:xfrm>
          <a:prstGeom prst="rect">
            <a:avLst/>
          </a:prstGeom>
        </p:spPr>
      </p:pic>
      <p:sp>
        <p:nvSpPr>
          <p:cNvPr id="5" name="TekstSylinder 4"/>
          <p:cNvSpPr txBox="1"/>
          <p:nvPr/>
        </p:nvSpPr>
        <p:spPr>
          <a:xfrm>
            <a:off x="67403" y="42159"/>
            <a:ext cx="34510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 b="1" dirty="0" smtClean="0">
                <a:solidFill>
                  <a:srgbClr val="02587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Misjonsavtale </a:t>
            </a:r>
            <a:r>
              <a:rPr lang="nb-NO" sz="3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Midtøsten</a:t>
            </a:r>
          </a:p>
        </p:txBody>
      </p:sp>
      <p:sp>
        <p:nvSpPr>
          <p:cNvPr id="8" name="TekstSylinder 7"/>
          <p:cNvSpPr txBox="1"/>
          <p:nvPr/>
        </p:nvSpPr>
        <p:spPr>
          <a:xfrm>
            <a:off x="-46507" y="6672616"/>
            <a:ext cx="161412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7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Foto: Åslaug Ihle Thingnæs</a:t>
            </a:r>
          </a:p>
        </p:txBody>
      </p:sp>
    </p:spTree>
    <p:extLst>
      <p:ext uri="{BB962C8B-B14F-4D97-AF65-F5344CB8AC3E}">
        <p14:creationId xmlns:p14="http://schemas.microsoft.com/office/powerpoint/2010/main" val="1230309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Bild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4489" y="123091"/>
            <a:ext cx="738557" cy="738557"/>
          </a:xfrm>
          <a:prstGeom prst="rect">
            <a:avLst/>
          </a:prstGeom>
        </p:spPr>
      </p:pic>
      <p:sp>
        <p:nvSpPr>
          <p:cNvPr id="7" name="TekstSylinder 6"/>
          <p:cNvSpPr txBox="1"/>
          <p:nvPr/>
        </p:nvSpPr>
        <p:spPr>
          <a:xfrm>
            <a:off x="10802468" y="6672616"/>
            <a:ext cx="161412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7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Foto: Åslaug Ihle Thingnæs</a:t>
            </a:r>
          </a:p>
        </p:txBody>
      </p:sp>
      <p:sp>
        <p:nvSpPr>
          <p:cNvPr id="12" name="Ellipse 11"/>
          <p:cNvSpPr/>
          <p:nvPr/>
        </p:nvSpPr>
        <p:spPr>
          <a:xfrm>
            <a:off x="8004388" y="123091"/>
            <a:ext cx="3320101" cy="3320101"/>
          </a:xfrm>
          <a:prstGeom prst="ellipse">
            <a:avLst/>
          </a:prstGeom>
          <a:solidFill>
            <a:srgbClr val="02587C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3" name="TekstSylinder 12"/>
          <p:cNvSpPr txBox="1"/>
          <p:nvPr/>
        </p:nvSpPr>
        <p:spPr>
          <a:xfrm>
            <a:off x="8276153" y="444313"/>
            <a:ext cx="277657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800" b="1" dirty="0">
                <a:solidFill>
                  <a:srgbClr val="96D4E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...slik gir </a:t>
            </a:r>
            <a:r>
              <a:rPr lang="nb-NO" sz="2800" b="1" dirty="0" err="1">
                <a:solidFill>
                  <a:srgbClr val="96D4E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Anafora</a:t>
            </a:r>
            <a:r>
              <a:rPr lang="nb-NO" sz="2800" b="1" dirty="0">
                <a:solidFill>
                  <a:srgbClr val="96D4E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kvinner egenverdi </a:t>
            </a:r>
            <a:r>
              <a:rPr lang="nb-NO" sz="2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og tro på seg selv</a:t>
            </a:r>
            <a:endParaRPr lang="nb-NO" sz="40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7034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587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9"/>
          <a:stretch/>
        </p:blipFill>
        <p:spPr>
          <a:xfrm>
            <a:off x="4295775" y="0"/>
            <a:ext cx="7896225" cy="6858000"/>
          </a:xfrm>
          <a:prstGeom prst="rect">
            <a:avLst/>
          </a:prstGeom>
        </p:spPr>
      </p:pic>
      <p:cxnSp>
        <p:nvCxnSpPr>
          <p:cNvPr id="3" name="Rett linje 2"/>
          <p:cNvCxnSpPr/>
          <p:nvPr/>
        </p:nvCxnSpPr>
        <p:spPr>
          <a:xfrm>
            <a:off x="4295775" y="0"/>
            <a:ext cx="0" cy="685800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Bild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4489" y="123091"/>
            <a:ext cx="738557" cy="738557"/>
          </a:xfrm>
          <a:prstGeom prst="rect">
            <a:avLst/>
          </a:prstGeom>
        </p:spPr>
      </p:pic>
      <p:sp>
        <p:nvSpPr>
          <p:cNvPr id="5" name="TekstSylinder 4"/>
          <p:cNvSpPr txBox="1"/>
          <p:nvPr/>
        </p:nvSpPr>
        <p:spPr>
          <a:xfrm>
            <a:off x="276224" y="1874728"/>
            <a:ext cx="4019550" cy="310854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nb-NO" sz="2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Søster Marina </a:t>
            </a:r>
            <a:r>
              <a:rPr lang="nb-NO" sz="2800" b="1" dirty="0">
                <a:solidFill>
                  <a:srgbClr val="96D4E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har ansvar for traume-behandlingen,</a:t>
            </a:r>
            <a:r>
              <a:rPr lang="nb-NO" sz="2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r>
              <a:rPr lang="nb-NO" sz="2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og sammen med andre fagfolk underviser hun </a:t>
            </a:r>
          </a:p>
          <a:p>
            <a:r>
              <a:rPr lang="nb-NO" sz="2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unge kvinnene. </a:t>
            </a:r>
          </a:p>
        </p:txBody>
      </p:sp>
      <p:sp>
        <p:nvSpPr>
          <p:cNvPr id="6" name="TekstSylinder 5"/>
          <p:cNvSpPr txBox="1"/>
          <p:nvPr/>
        </p:nvSpPr>
        <p:spPr>
          <a:xfrm>
            <a:off x="11362706" y="6650454"/>
            <a:ext cx="100012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7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Foto: NMS-info</a:t>
            </a:r>
          </a:p>
        </p:txBody>
      </p:sp>
    </p:spTree>
    <p:extLst>
      <p:ext uri="{BB962C8B-B14F-4D97-AF65-F5344CB8AC3E}">
        <p14:creationId xmlns:p14="http://schemas.microsoft.com/office/powerpoint/2010/main" val="3113636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587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72" r="30417"/>
          <a:stretch/>
        </p:blipFill>
        <p:spPr>
          <a:xfrm>
            <a:off x="0" y="1"/>
            <a:ext cx="7804334" cy="6858000"/>
          </a:xfrm>
          <a:prstGeom prst="rect">
            <a:avLst/>
          </a:prstGeom>
        </p:spPr>
      </p:pic>
      <p:cxnSp>
        <p:nvCxnSpPr>
          <p:cNvPr id="3" name="Rett linje 2"/>
          <p:cNvCxnSpPr/>
          <p:nvPr/>
        </p:nvCxnSpPr>
        <p:spPr>
          <a:xfrm>
            <a:off x="7800975" y="0"/>
            <a:ext cx="0" cy="685800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Bild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4489" y="123091"/>
            <a:ext cx="738557" cy="738557"/>
          </a:xfrm>
          <a:prstGeom prst="rect">
            <a:avLst/>
          </a:prstGeom>
        </p:spPr>
      </p:pic>
      <p:sp>
        <p:nvSpPr>
          <p:cNvPr id="5" name="TekstSylinder 4"/>
          <p:cNvSpPr txBox="1"/>
          <p:nvPr/>
        </p:nvSpPr>
        <p:spPr>
          <a:xfrm>
            <a:off x="8352692" y="2305615"/>
            <a:ext cx="3710354" cy="224676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nb-NO" sz="2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Undervisningen skjer både individuelt </a:t>
            </a:r>
            <a:r>
              <a:rPr lang="nb-NO" sz="2800" b="1" dirty="0">
                <a:solidFill>
                  <a:srgbClr val="96D4E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og i større og mindre grupper.</a:t>
            </a:r>
          </a:p>
        </p:txBody>
      </p:sp>
      <p:sp>
        <p:nvSpPr>
          <p:cNvPr id="6" name="TekstSylinder 5"/>
          <p:cNvSpPr txBox="1"/>
          <p:nvPr/>
        </p:nvSpPr>
        <p:spPr>
          <a:xfrm>
            <a:off x="-29194" y="6650454"/>
            <a:ext cx="100012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7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Foto: NMS-info</a:t>
            </a:r>
          </a:p>
        </p:txBody>
      </p:sp>
    </p:spTree>
    <p:extLst>
      <p:ext uri="{BB962C8B-B14F-4D97-AF65-F5344CB8AC3E}">
        <p14:creationId xmlns:p14="http://schemas.microsoft.com/office/powerpoint/2010/main" val="4282423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67" r="583" b="8615"/>
          <a:stretch/>
        </p:blipFill>
        <p:spPr>
          <a:xfrm>
            <a:off x="-1" y="0"/>
            <a:ext cx="12201525" cy="6858000"/>
          </a:xfrm>
          <a:prstGeom prst="rect">
            <a:avLst/>
          </a:prstGeom>
        </p:spPr>
      </p:pic>
      <p:sp>
        <p:nvSpPr>
          <p:cNvPr id="3" name="TekstSylinder 2"/>
          <p:cNvSpPr txBox="1"/>
          <p:nvPr/>
        </p:nvSpPr>
        <p:spPr>
          <a:xfrm>
            <a:off x="10802468" y="6672616"/>
            <a:ext cx="161412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7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Foto: Åslaug Ihle Thingnæs</a:t>
            </a: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4489" y="123091"/>
            <a:ext cx="738557" cy="738557"/>
          </a:xfrm>
          <a:prstGeom prst="rect">
            <a:avLst/>
          </a:prstGeom>
        </p:spPr>
      </p:pic>
      <p:grpSp>
        <p:nvGrpSpPr>
          <p:cNvPr id="7" name="Gruppe 6"/>
          <p:cNvGrpSpPr/>
          <p:nvPr/>
        </p:nvGrpSpPr>
        <p:grpSpPr>
          <a:xfrm>
            <a:off x="4440710" y="1768949"/>
            <a:ext cx="3320101" cy="3320101"/>
            <a:chOff x="4440707" y="1768947"/>
            <a:chExt cx="3320101" cy="3320101"/>
          </a:xfrm>
        </p:grpSpPr>
        <p:sp>
          <p:nvSpPr>
            <p:cNvPr id="6" name="Ellipse 5"/>
            <p:cNvSpPr/>
            <p:nvPr/>
          </p:nvSpPr>
          <p:spPr>
            <a:xfrm>
              <a:off x="4440707" y="1768947"/>
              <a:ext cx="3320101" cy="3320101"/>
            </a:xfrm>
            <a:prstGeom prst="ellipse">
              <a:avLst/>
            </a:prstGeom>
            <a:solidFill>
              <a:srgbClr val="02587C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" name="TekstSylinder 4"/>
            <p:cNvSpPr txBox="1"/>
            <p:nvPr/>
          </p:nvSpPr>
          <p:spPr>
            <a:xfrm>
              <a:off x="4634273" y="2890389"/>
              <a:ext cx="2932971" cy="107721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nb-NO" sz="32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Sommerleir </a:t>
              </a:r>
            </a:p>
            <a:p>
              <a:pPr algn="ctr"/>
              <a:r>
                <a:rPr lang="nb-NO" sz="32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på </a:t>
              </a:r>
              <a:r>
                <a:rPr lang="nb-NO" sz="3200" b="1" dirty="0" err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Anafora</a:t>
              </a:r>
              <a:endParaRPr lang="nb-NO" sz="3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2829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587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0"/>
            <a:ext cx="4572000" cy="6858000"/>
          </a:xfrm>
          <a:prstGeom prst="rect">
            <a:avLst/>
          </a:prstGeom>
        </p:spPr>
      </p:pic>
      <p:sp>
        <p:nvSpPr>
          <p:cNvPr id="3" name="TekstSylinder 2"/>
          <p:cNvSpPr txBox="1"/>
          <p:nvPr/>
        </p:nvSpPr>
        <p:spPr>
          <a:xfrm>
            <a:off x="1140794" y="1691644"/>
            <a:ext cx="5464593" cy="372409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nb-NO" sz="3200" b="1" dirty="0">
                <a:solidFill>
                  <a:srgbClr val="96D4E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Helt fra de er barn blir mange gutter i Egypt tvunget til å ha sommerjobb hele sommeren,</a:t>
            </a:r>
            <a:r>
              <a:rPr lang="nb-NO" sz="3200" dirty="0">
                <a:solidFill>
                  <a:srgbClr val="96D4E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b-NO" sz="3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ofte under slaveliknende forhold.</a:t>
            </a:r>
            <a:r>
              <a:rPr lang="nb-NO" sz="3600" b="1" dirty="0">
                <a:solidFill>
                  <a:srgbClr val="02587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 </a:t>
            </a: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4489" y="123091"/>
            <a:ext cx="738557" cy="738557"/>
          </a:xfrm>
          <a:prstGeom prst="rect">
            <a:avLst/>
          </a:prstGeom>
        </p:spPr>
      </p:pic>
      <p:sp>
        <p:nvSpPr>
          <p:cNvPr id="5" name="TekstSylinder 4"/>
          <p:cNvSpPr txBox="1"/>
          <p:nvPr/>
        </p:nvSpPr>
        <p:spPr>
          <a:xfrm>
            <a:off x="11362706" y="6650454"/>
            <a:ext cx="100012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7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Foto: NMS-info</a:t>
            </a:r>
          </a:p>
        </p:txBody>
      </p:sp>
      <p:cxnSp>
        <p:nvCxnSpPr>
          <p:cNvPr id="6" name="Rett linje 5"/>
          <p:cNvCxnSpPr/>
          <p:nvPr/>
        </p:nvCxnSpPr>
        <p:spPr>
          <a:xfrm>
            <a:off x="7629525" y="0"/>
            <a:ext cx="0" cy="685800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304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000">
        <p:fade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" t="9789" b="5662"/>
          <a:stretch/>
        </p:blipFill>
        <p:spPr>
          <a:xfrm>
            <a:off x="1" y="0"/>
            <a:ext cx="12192000" cy="6885354"/>
          </a:xfrm>
          <a:prstGeom prst="rect">
            <a:avLst/>
          </a:prstGeom>
        </p:spPr>
      </p:pic>
      <p:pic>
        <p:nvPicPr>
          <p:cNvPr id="5" name="Bild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4489" y="123091"/>
            <a:ext cx="738557" cy="738557"/>
          </a:xfrm>
          <a:prstGeom prst="rect">
            <a:avLst/>
          </a:prstGeom>
        </p:spPr>
      </p:pic>
      <p:sp>
        <p:nvSpPr>
          <p:cNvPr id="10" name="Ellipse 9"/>
          <p:cNvSpPr/>
          <p:nvPr/>
        </p:nvSpPr>
        <p:spPr>
          <a:xfrm>
            <a:off x="7715248" y="2508172"/>
            <a:ext cx="4086939" cy="4086939"/>
          </a:xfrm>
          <a:prstGeom prst="ellipse">
            <a:avLst/>
          </a:prstGeom>
          <a:solidFill>
            <a:srgbClr val="02587C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" name="TekstSylinder 2"/>
          <p:cNvSpPr txBox="1"/>
          <p:nvPr/>
        </p:nvSpPr>
        <p:spPr>
          <a:xfrm>
            <a:off x="8143523" y="3859143"/>
            <a:ext cx="32303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Dette ville biskop Thomas gjøre noe med</a:t>
            </a:r>
          </a:p>
        </p:txBody>
      </p:sp>
      <p:sp>
        <p:nvSpPr>
          <p:cNvPr id="7" name="TekstSylinder 6"/>
          <p:cNvSpPr txBox="1"/>
          <p:nvPr/>
        </p:nvSpPr>
        <p:spPr>
          <a:xfrm>
            <a:off x="10802468" y="6672616"/>
            <a:ext cx="161412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7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Foto: Åslaug Ihle Thingnæs</a:t>
            </a:r>
          </a:p>
        </p:txBody>
      </p:sp>
    </p:spTree>
    <p:extLst>
      <p:ext uri="{BB962C8B-B14F-4D97-AF65-F5344CB8AC3E}">
        <p14:creationId xmlns:p14="http://schemas.microsoft.com/office/powerpoint/2010/main" val="3031419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fade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" t="9789" b="5662"/>
          <a:stretch/>
        </p:blipFill>
        <p:spPr>
          <a:xfrm>
            <a:off x="0" y="0"/>
            <a:ext cx="12192000" cy="6885354"/>
          </a:xfrm>
          <a:prstGeom prst="rect">
            <a:avLst/>
          </a:prstGeom>
        </p:spPr>
      </p:pic>
      <p:pic>
        <p:nvPicPr>
          <p:cNvPr id="5" name="Bild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4489" y="123091"/>
            <a:ext cx="738557" cy="738557"/>
          </a:xfrm>
          <a:prstGeom prst="rect">
            <a:avLst/>
          </a:prstGeom>
        </p:spPr>
      </p:pic>
      <p:grpSp>
        <p:nvGrpSpPr>
          <p:cNvPr id="4" name="Gruppe 3"/>
          <p:cNvGrpSpPr/>
          <p:nvPr/>
        </p:nvGrpSpPr>
        <p:grpSpPr>
          <a:xfrm>
            <a:off x="7715248" y="2508172"/>
            <a:ext cx="4086939" cy="4086939"/>
            <a:chOff x="8086723" y="2596317"/>
            <a:chExt cx="4086939" cy="4086939"/>
          </a:xfrm>
        </p:grpSpPr>
        <p:sp>
          <p:nvSpPr>
            <p:cNvPr id="9" name="Ellipse 8"/>
            <p:cNvSpPr/>
            <p:nvPr/>
          </p:nvSpPr>
          <p:spPr>
            <a:xfrm>
              <a:off x="8086723" y="2596317"/>
              <a:ext cx="4086939" cy="4086939"/>
            </a:xfrm>
            <a:prstGeom prst="ellipse">
              <a:avLst/>
            </a:prstGeom>
            <a:solidFill>
              <a:srgbClr val="02587C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" name="TekstSylinder 2"/>
            <p:cNvSpPr txBox="1"/>
            <p:nvPr/>
          </p:nvSpPr>
          <p:spPr>
            <a:xfrm>
              <a:off x="8296866" y="3516401"/>
              <a:ext cx="3666652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28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«Barn må få lov til å være barn, og vi må møte dem med </a:t>
              </a:r>
            </a:p>
            <a:p>
              <a:pPr algn="ctr"/>
              <a:r>
                <a:rPr lang="nb-NO" sz="28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respekt»</a:t>
              </a:r>
            </a:p>
          </p:txBody>
        </p:sp>
      </p:grpSp>
      <p:sp>
        <p:nvSpPr>
          <p:cNvPr id="8" name="TekstSylinder 7"/>
          <p:cNvSpPr txBox="1"/>
          <p:nvPr/>
        </p:nvSpPr>
        <p:spPr>
          <a:xfrm>
            <a:off x="10802468" y="6672616"/>
            <a:ext cx="161412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7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Foto: Åslaug Ihle Thingnæs</a:t>
            </a:r>
          </a:p>
        </p:txBody>
      </p:sp>
      <p:sp>
        <p:nvSpPr>
          <p:cNvPr id="10" name="TekstSylinder 9"/>
          <p:cNvSpPr txBox="1"/>
          <p:nvPr/>
        </p:nvSpPr>
        <p:spPr>
          <a:xfrm>
            <a:off x="8854137" y="5675025"/>
            <a:ext cx="18091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Biskop Thomas</a:t>
            </a:r>
          </a:p>
        </p:txBody>
      </p:sp>
    </p:spTree>
    <p:extLst>
      <p:ext uri="{BB962C8B-B14F-4D97-AF65-F5344CB8AC3E}">
        <p14:creationId xmlns:p14="http://schemas.microsoft.com/office/powerpoint/2010/main" val="2721761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" t="9789" b="5662"/>
          <a:stretch/>
        </p:blipFill>
        <p:spPr>
          <a:xfrm>
            <a:off x="1" y="0"/>
            <a:ext cx="12192000" cy="6885354"/>
          </a:xfrm>
          <a:prstGeom prst="rect">
            <a:avLst/>
          </a:prstGeom>
        </p:spPr>
      </p:pic>
      <p:pic>
        <p:nvPicPr>
          <p:cNvPr id="5" name="Bild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4489" y="123091"/>
            <a:ext cx="738557" cy="738557"/>
          </a:xfrm>
          <a:prstGeom prst="rect">
            <a:avLst/>
          </a:prstGeom>
        </p:spPr>
      </p:pic>
      <p:sp>
        <p:nvSpPr>
          <p:cNvPr id="10" name="Ellipse 9"/>
          <p:cNvSpPr/>
          <p:nvPr/>
        </p:nvSpPr>
        <p:spPr>
          <a:xfrm>
            <a:off x="7715248" y="2508172"/>
            <a:ext cx="4086939" cy="4086939"/>
          </a:xfrm>
          <a:prstGeom prst="ellipse">
            <a:avLst/>
          </a:prstGeom>
          <a:solidFill>
            <a:srgbClr val="02587C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" name="TekstSylinder 2"/>
          <p:cNvSpPr txBox="1"/>
          <p:nvPr/>
        </p:nvSpPr>
        <p:spPr>
          <a:xfrm>
            <a:off x="8144167" y="3643700"/>
            <a:ext cx="322909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Resultatet ble leir og sommerjobb på </a:t>
            </a:r>
            <a:r>
              <a:rPr lang="nb-NO" sz="28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Anafora</a:t>
            </a:r>
            <a:endParaRPr lang="nb-NO" sz="28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TekstSylinder 6"/>
          <p:cNvSpPr txBox="1"/>
          <p:nvPr/>
        </p:nvSpPr>
        <p:spPr>
          <a:xfrm>
            <a:off x="10802468" y="6672616"/>
            <a:ext cx="161412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7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Foto: Åslaug Ihle Thingnæs</a:t>
            </a:r>
          </a:p>
        </p:txBody>
      </p:sp>
    </p:spTree>
    <p:extLst>
      <p:ext uri="{BB962C8B-B14F-4D97-AF65-F5344CB8AC3E}">
        <p14:creationId xmlns:p14="http://schemas.microsoft.com/office/powerpoint/2010/main" val="1391386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fade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467"/>
            <a:ext cx="12192000" cy="6874934"/>
          </a:xfrm>
          <a:prstGeom prst="rect">
            <a:avLst/>
          </a:prstGeom>
        </p:spPr>
      </p:pic>
      <p:pic>
        <p:nvPicPr>
          <p:cNvPr id="6" name="Bild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4489" y="123091"/>
            <a:ext cx="738557" cy="738557"/>
          </a:xfrm>
          <a:prstGeom prst="rect">
            <a:avLst/>
          </a:prstGeom>
        </p:spPr>
      </p:pic>
      <p:grpSp>
        <p:nvGrpSpPr>
          <p:cNvPr id="9" name="Gruppe 8"/>
          <p:cNvGrpSpPr/>
          <p:nvPr/>
        </p:nvGrpSpPr>
        <p:grpSpPr>
          <a:xfrm>
            <a:off x="190765" y="2267210"/>
            <a:ext cx="4431820" cy="4431820"/>
            <a:chOff x="220555" y="2229632"/>
            <a:chExt cx="4431820" cy="4431820"/>
          </a:xfrm>
        </p:grpSpPr>
        <p:sp>
          <p:nvSpPr>
            <p:cNvPr id="2" name="Ellipse 1"/>
            <p:cNvSpPr/>
            <p:nvPr/>
          </p:nvSpPr>
          <p:spPr>
            <a:xfrm>
              <a:off x="220555" y="2229632"/>
              <a:ext cx="4431820" cy="4431820"/>
            </a:xfrm>
            <a:prstGeom prst="ellipse">
              <a:avLst/>
            </a:prstGeom>
            <a:solidFill>
              <a:srgbClr val="02587C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" name="TekstSylinder 4"/>
            <p:cNvSpPr txBox="1"/>
            <p:nvPr/>
          </p:nvSpPr>
          <p:spPr>
            <a:xfrm>
              <a:off x="436476" y="3322158"/>
              <a:ext cx="3999979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28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Nå samles et par hundre gutter i alderen 9-15 år  hvert år til sommerleir</a:t>
              </a:r>
            </a:p>
          </p:txBody>
        </p:sp>
      </p:grpSp>
      <p:sp>
        <p:nvSpPr>
          <p:cNvPr id="7" name="TekstSylinder 6"/>
          <p:cNvSpPr txBox="1"/>
          <p:nvPr/>
        </p:nvSpPr>
        <p:spPr>
          <a:xfrm>
            <a:off x="11362706" y="6650454"/>
            <a:ext cx="100012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7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Foto: NMS-info</a:t>
            </a:r>
          </a:p>
        </p:txBody>
      </p:sp>
    </p:spTree>
    <p:extLst>
      <p:ext uri="{BB962C8B-B14F-4D97-AF65-F5344CB8AC3E}">
        <p14:creationId xmlns:p14="http://schemas.microsoft.com/office/powerpoint/2010/main" val="671193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8000">
        <p:fade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587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Sylinder 2"/>
          <p:cNvSpPr txBox="1"/>
          <p:nvPr/>
        </p:nvSpPr>
        <p:spPr>
          <a:xfrm>
            <a:off x="2414291" y="2374732"/>
            <a:ext cx="783920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Deltakerne på leiren kommer fra svært fattige områder, </a:t>
            </a:r>
            <a:r>
              <a:rPr lang="nb-NO" sz="3200" b="1" dirty="0">
                <a:solidFill>
                  <a:srgbClr val="96D4E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mange av dem</a:t>
            </a:r>
            <a:r>
              <a:rPr lang="nb-NO" sz="3200" dirty="0">
                <a:solidFill>
                  <a:srgbClr val="96D4E4"/>
                </a:solidFill>
              </a:rPr>
              <a:t> </a:t>
            </a:r>
            <a:r>
              <a:rPr lang="nb-NO" sz="3200" b="1" dirty="0">
                <a:solidFill>
                  <a:srgbClr val="96D4E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har opplevd å bli misbrukt </a:t>
            </a:r>
          </a:p>
          <a:p>
            <a:r>
              <a:rPr lang="nb-NO" sz="3200" b="1" dirty="0">
                <a:solidFill>
                  <a:srgbClr val="96D4E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– både fysisk og følelsesmessig. </a:t>
            </a: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4489" y="123091"/>
            <a:ext cx="738557" cy="738557"/>
          </a:xfrm>
          <a:prstGeom prst="rect">
            <a:avLst/>
          </a:prstGeom>
        </p:spPr>
      </p:pic>
      <p:sp>
        <p:nvSpPr>
          <p:cNvPr id="5" name="TekstSylinder 4"/>
          <p:cNvSpPr txBox="1"/>
          <p:nvPr/>
        </p:nvSpPr>
        <p:spPr>
          <a:xfrm>
            <a:off x="1552444" y="4436835"/>
            <a:ext cx="95629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 b="1" dirty="0">
                <a:solidFill>
                  <a:srgbClr val="02587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endParaRPr lang="nb-NO" sz="3200" dirty="0"/>
          </a:p>
        </p:txBody>
      </p:sp>
    </p:spTree>
    <p:extLst>
      <p:ext uri="{BB962C8B-B14F-4D97-AF65-F5344CB8AC3E}">
        <p14:creationId xmlns:p14="http://schemas.microsoft.com/office/powerpoint/2010/main" val="3146270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000">
        <p:fade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4" t="331" r="3086" b="545"/>
          <a:stretch/>
        </p:blipFill>
        <p:spPr>
          <a:xfrm>
            <a:off x="0" y="0"/>
            <a:ext cx="12211051" cy="6866021"/>
          </a:xfrm>
          <a:prstGeom prst="rect">
            <a:avLst/>
          </a:prstGeom>
        </p:spPr>
      </p:pic>
      <p:pic>
        <p:nvPicPr>
          <p:cNvPr id="3" name="Bild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4502" y="221825"/>
            <a:ext cx="717887" cy="717887"/>
          </a:xfrm>
          <a:prstGeom prst="rect">
            <a:avLst/>
          </a:prstGeom>
        </p:spPr>
      </p:pic>
      <p:sp>
        <p:nvSpPr>
          <p:cNvPr id="4" name="TekstSylinder 3"/>
          <p:cNvSpPr txBox="1"/>
          <p:nvPr/>
        </p:nvSpPr>
        <p:spPr>
          <a:xfrm>
            <a:off x="11483504" y="6688055"/>
            <a:ext cx="77517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7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Foto: SAT-7</a:t>
            </a:r>
          </a:p>
        </p:txBody>
      </p:sp>
      <p:sp>
        <p:nvSpPr>
          <p:cNvPr id="8" name="Ellipse 7"/>
          <p:cNvSpPr/>
          <p:nvPr/>
        </p:nvSpPr>
        <p:spPr>
          <a:xfrm>
            <a:off x="2771919" y="114445"/>
            <a:ext cx="6667210" cy="6667210"/>
          </a:xfrm>
          <a:prstGeom prst="ellipse">
            <a:avLst/>
          </a:prstGeom>
          <a:solidFill>
            <a:srgbClr val="02587C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TekstSylinder 5"/>
          <p:cNvSpPr txBox="1"/>
          <p:nvPr/>
        </p:nvSpPr>
        <p:spPr>
          <a:xfrm>
            <a:off x="2648312" y="1355169"/>
            <a:ext cx="6914424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3200" b="1" dirty="0">
                <a:solidFill>
                  <a:srgbClr val="96D4E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Arbeidet består </a:t>
            </a:r>
          </a:p>
          <a:p>
            <a:pPr algn="ctr"/>
            <a:r>
              <a:rPr lang="nb-NO" sz="3200" b="1" dirty="0">
                <a:solidFill>
                  <a:srgbClr val="96D4E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blant annet i:</a:t>
            </a:r>
          </a:p>
          <a:p>
            <a:pPr algn="ctr"/>
            <a:endParaRPr lang="nb-NO" sz="3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nb-NO" sz="2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Kampen mot vold i nære relasjoner</a:t>
            </a:r>
          </a:p>
          <a:p>
            <a:pPr algn="ctr"/>
            <a:endParaRPr lang="nb-NO" sz="1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nb-NO" sz="2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Situasjonen for forfulgte kristne</a:t>
            </a:r>
          </a:p>
          <a:p>
            <a:pPr algn="ctr"/>
            <a:endParaRPr lang="nb-NO" sz="1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nb-NO" sz="2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Kristent mediearbeid</a:t>
            </a:r>
          </a:p>
          <a:p>
            <a:pPr algn="ctr"/>
            <a:endParaRPr lang="nb-NO" sz="1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nb-NO" sz="2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Kvinners situasjon</a:t>
            </a:r>
          </a:p>
          <a:p>
            <a:pPr algn="ctr"/>
            <a:endParaRPr lang="nb-NO" sz="1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nb-NO" sz="2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Bibelspredning</a:t>
            </a:r>
          </a:p>
        </p:txBody>
      </p:sp>
    </p:spTree>
    <p:extLst>
      <p:ext uri="{BB962C8B-B14F-4D97-AF65-F5344CB8AC3E}">
        <p14:creationId xmlns:p14="http://schemas.microsoft.com/office/powerpoint/2010/main" val="3937477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25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75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25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5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5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5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587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0"/>
            <a:ext cx="4572000" cy="6858000"/>
          </a:xfrm>
          <a:prstGeom prst="rect">
            <a:avLst/>
          </a:prstGeom>
        </p:spPr>
      </p:pic>
      <p:sp>
        <p:nvSpPr>
          <p:cNvPr id="3" name="TekstSylinder 2"/>
          <p:cNvSpPr txBox="1"/>
          <p:nvPr/>
        </p:nvSpPr>
        <p:spPr>
          <a:xfrm>
            <a:off x="1335698" y="2260788"/>
            <a:ext cx="47793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4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fleste har også falt ut av skolen</a:t>
            </a: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4489" y="123091"/>
            <a:ext cx="738557" cy="738557"/>
          </a:xfrm>
          <a:prstGeom prst="rect">
            <a:avLst/>
          </a:prstGeom>
        </p:spPr>
      </p:pic>
      <p:sp>
        <p:nvSpPr>
          <p:cNvPr id="5" name="TekstSylinder 4"/>
          <p:cNvSpPr txBox="1"/>
          <p:nvPr/>
        </p:nvSpPr>
        <p:spPr>
          <a:xfrm>
            <a:off x="11370727" y="6658475"/>
            <a:ext cx="100012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7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Foto: NMS-info</a:t>
            </a:r>
          </a:p>
        </p:txBody>
      </p:sp>
      <p:cxnSp>
        <p:nvCxnSpPr>
          <p:cNvPr id="6" name="Rett linje 5"/>
          <p:cNvCxnSpPr/>
          <p:nvPr/>
        </p:nvCxnSpPr>
        <p:spPr>
          <a:xfrm>
            <a:off x="7629525" y="0"/>
            <a:ext cx="0" cy="685800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2436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587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4489" y="123091"/>
            <a:ext cx="738557" cy="738557"/>
          </a:xfrm>
          <a:prstGeom prst="rect">
            <a:avLst/>
          </a:prstGeom>
        </p:spPr>
      </p:pic>
      <p:sp>
        <p:nvSpPr>
          <p:cNvPr id="9" name="TekstSylinder 8"/>
          <p:cNvSpPr txBox="1"/>
          <p:nvPr/>
        </p:nvSpPr>
        <p:spPr>
          <a:xfrm>
            <a:off x="5673967" y="2151727"/>
            <a:ext cx="60198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4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På leiren får </a:t>
            </a:r>
          </a:p>
          <a:p>
            <a:pPr algn="ctr"/>
            <a:r>
              <a:rPr lang="nb-NO" sz="4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barna mye tid </a:t>
            </a:r>
          </a:p>
          <a:p>
            <a:pPr algn="ctr"/>
            <a:r>
              <a:rPr lang="nb-NO" sz="4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til lek </a:t>
            </a:r>
          </a:p>
          <a:p>
            <a:pPr algn="ctr"/>
            <a:r>
              <a:rPr lang="nb-NO" sz="4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og aktiviteter</a:t>
            </a:r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  <p:sp>
        <p:nvSpPr>
          <p:cNvPr id="11" name="TekstSylinder 10"/>
          <p:cNvSpPr txBox="1"/>
          <p:nvPr/>
        </p:nvSpPr>
        <p:spPr>
          <a:xfrm>
            <a:off x="0" y="6666619"/>
            <a:ext cx="100012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7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Foto: NMS-info</a:t>
            </a:r>
          </a:p>
        </p:txBody>
      </p:sp>
      <p:cxnSp>
        <p:nvCxnSpPr>
          <p:cNvPr id="7" name="Rett linje 6"/>
          <p:cNvCxnSpPr/>
          <p:nvPr/>
        </p:nvCxnSpPr>
        <p:spPr>
          <a:xfrm>
            <a:off x="4575349" y="-16041"/>
            <a:ext cx="0" cy="6938209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2872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587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4489" y="123091"/>
            <a:ext cx="738557" cy="738557"/>
          </a:xfrm>
          <a:prstGeom prst="rect">
            <a:avLst/>
          </a:prstGeom>
        </p:spPr>
      </p:pic>
      <p:sp>
        <p:nvSpPr>
          <p:cNvPr id="10" name="TekstSylinder 9"/>
          <p:cNvSpPr txBox="1"/>
          <p:nvPr/>
        </p:nvSpPr>
        <p:spPr>
          <a:xfrm>
            <a:off x="780038" y="2459504"/>
            <a:ext cx="590350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4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får undervisning i arabisk, matte </a:t>
            </a:r>
          </a:p>
          <a:p>
            <a:pPr algn="ctr"/>
            <a:r>
              <a:rPr lang="nb-NO" sz="4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og engelsk</a:t>
            </a:r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0"/>
            <a:ext cx="4572000" cy="6858000"/>
          </a:xfrm>
          <a:prstGeom prst="rect">
            <a:avLst/>
          </a:prstGeom>
        </p:spPr>
      </p:pic>
      <p:sp>
        <p:nvSpPr>
          <p:cNvPr id="11" name="TekstSylinder 10"/>
          <p:cNvSpPr txBox="1"/>
          <p:nvPr/>
        </p:nvSpPr>
        <p:spPr>
          <a:xfrm>
            <a:off x="11370727" y="6658475"/>
            <a:ext cx="100012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7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Foto: NMS-info</a:t>
            </a:r>
          </a:p>
        </p:txBody>
      </p:sp>
      <p:cxnSp>
        <p:nvCxnSpPr>
          <p:cNvPr id="6" name="Rett linje 5"/>
          <p:cNvCxnSpPr/>
          <p:nvPr/>
        </p:nvCxnSpPr>
        <p:spPr>
          <a:xfrm>
            <a:off x="7629525" y="0"/>
            <a:ext cx="0" cy="685800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8349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4" b="15741"/>
          <a:stretch/>
        </p:blipFill>
        <p:spPr>
          <a:xfrm>
            <a:off x="-1" y="0"/>
            <a:ext cx="12188651" cy="6858000"/>
          </a:xfrm>
          <a:prstGeom prst="rect">
            <a:avLst/>
          </a:prstGeom>
        </p:spPr>
      </p:pic>
      <p:pic>
        <p:nvPicPr>
          <p:cNvPr id="5" name="Bild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4489" y="123091"/>
            <a:ext cx="738557" cy="738557"/>
          </a:xfrm>
          <a:prstGeom prst="rect">
            <a:avLst/>
          </a:prstGeom>
        </p:spPr>
      </p:pic>
      <p:grpSp>
        <p:nvGrpSpPr>
          <p:cNvPr id="8" name="Gruppe 7"/>
          <p:cNvGrpSpPr/>
          <p:nvPr/>
        </p:nvGrpSpPr>
        <p:grpSpPr>
          <a:xfrm>
            <a:off x="441200" y="784100"/>
            <a:ext cx="4016499" cy="4016499"/>
            <a:chOff x="190763" y="3353289"/>
            <a:chExt cx="3680949" cy="3680949"/>
          </a:xfrm>
        </p:grpSpPr>
        <p:sp>
          <p:nvSpPr>
            <p:cNvPr id="9" name="Ellipse 8"/>
            <p:cNvSpPr/>
            <p:nvPr/>
          </p:nvSpPr>
          <p:spPr>
            <a:xfrm>
              <a:off x="190763" y="3353289"/>
              <a:ext cx="3680949" cy="3680949"/>
            </a:xfrm>
            <a:prstGeom prst="ellipse">
              <a:avLst/>
            </a:prstGeom>
            <a:solidFill>
              <a:srgbClr val="02587C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0" name="TekstSylinder 9"/>
            <p:cNvSpPr txBox="1"/>
            <p:nvPr/>
          </p:nvSpPr>
          <p:spPr>
            <a:xfrm>
              <a:off x="257817" y="4361674"/>
              <a:ext cx="3546838" cy="16641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28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De</a:t>
              </a:r>
              <a:r>
                <a:rPr lang="nb-NO" sz="28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nb-NO" sz="28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får undervisning i kristen tro og nestekjærlighet</a:t>
              </a:r>
            </a:p>
          </p:txBody>
        </p:sp>
      </p:grpSp>
      <p:sp>
        <p:nvSpPr>
          <p:cNvPr id="7" name="TekstSylinder 6"/>
          <p:cNvSpPr txBox="1"/>
          <p:nvPr/>
        </p:nvSpPr>
        <p:spPr>
          <a:xfrm>
            <a:off x="11362706" y="6650454"/>
            <a:ext cx="100012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7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Foto: NMS-info</a:t>
            </a:r>
          </a:p>
        </p:txBody>
      </p:sp>
    </p:spTree>
    <p:extLst>
      <p:ext uri="{BB962C8B-B14F-4D97-AF65-F5344CB8AC3E}">
        <p14:creationId xmlns:p14="http://schemas.microsoft.com/office/powerpoint/2010/main" val="2807146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587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Sylinder 2"/>
          <p:cNvSpPr txBox="1"/>
          <p:nvPr/>
        </p:nvSpPr>
        <p:spPr>
          <a:xfrm>
            <a:off x="479239" y="1135968"/>
            <a:ext cx="668255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3200" b="1" dirty="0">
                <a:solidFill>
                  <a:srgbClr val="96D4E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Ønsket er å gi guttene tilbake håpet og troen på seg selv. </a:t>
            </a:r>
          </a:p>
        </p:txBody>
      </p:sp>
      <p:pic>
        <p:nvPicPr>
          <p:cNvPr id="2" name="Bild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0"/>
            <a:ext cx="4572000" cy="6858000"/>
          </a:xfrm>
          <a:prstGeom prst="rect">
            <a:avLst/>
          </a:prstGeom>
        </p:spPr>
      </p:pic>
      <p:pic>
        <p:nvPicPr>
          <p:cNvPr id="4" name="Bild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4489" y="123091"/>
            <a:ext cx="738557" cy="738557"/>
          </a:xfrm>
          <a:prstGeom prst="rect">
            <a:avLst/>
          </a:prstGeom>
        </p:spPr>
      </p:pic>
      <p:sp>
        <p:nvSpPr>
          <p:cNvPr id="6" name="TekstSylinder 5"/>
          <p:cNvSpPr txBox="1"/>
          <p:nvPr/>
        </p:nvSpPr>
        <p:spPr>
          <a:xfrm>
            <a:off x="387744" y="4592174"/>
            <a:ext cx="68655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3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Og at de skal finne tilbake til skolebenken og kirken sin</a:t>
            </a:r>
            <a:r>
              <a:rPr lang="nb-NO" sz="3200" b="1" dirty="0">
                <a:solidFill>
                  <a:srgbClr val="96D4E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</p:txBody>
      </p:sp>
      <p:sp>
        <p:nvSpPr>
          <p:cNvPr id="7" name="TekstSylinder 6"/>
          <p:cNvSpPr txBox="1"/>
          <p:nvPr/>
        </p:nvSpPr>
        <p:spPr>
          <a:xfrm>
            <a:off x="11370727" y="6658475"/>
            <a:ext cx="100012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7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Foto: NMS-info</a:t>
            </a:r>
          </a:p>
        </p:txBody>
      </p:sp>
      <p:cxnSp>
        <p:nvCxnSpPr>
          <p:cNvPr id="8" name="Rett linje 7"/>
          <p:cNvCxnSpPr/>
          <p:nvPr/>
        </p:nvCxnSpPr>
        <p:spPr>
          <a:xfrm flipH="1">
            <a:off x="7620000" y="-32084"/>
            <a:ext cx="9525" cy="6962273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8796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3000"/>
    </mc:Choice>
    <mc:Fallback xmlns="">
      <p:transition spd="slow" advClick="0" advTm="1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2" b="15610"/>
          <a:stretch/>
        </p:blipFill>
        <p:spPr>
          <a:xfrm>
            <a:off x="0" y="0"/>
            <a:ext cx="12208747" cy="6863024"/>
          </a:xfrm>
          <a:prstGeom prst="rect">
            <a:avLst/>
          </a:prstGeom>
        </p:spPr>
      </p:pic>
      <p:pic>
        <p:nvPicPr>
          <p:cNvPr id="5" name="Bild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4489" y="123091"/>
            <a:ext cx="738557" cy="738557"/>
          </a:xfrm>
          <a:prstGeom prst="rect">
            <a:avLst/>
          </a:prstGeom>
        </p:spPr>
      </p:pic>
      <p:grpSp>
        <p:nvGrpSpPr>
          <p:cNvPr id="7" name="Gruppe 6"/>
          <p:cNvGrpSpPr/>
          <p:nvPr/>
        </p:nvGrpSpPr>
        <p:grpSpPr>
          <a:xfrm>
            <a:off x="325676" y="183073"/>
            <a:ext cx="3645073" cy="3645073"/>
            <a:chOff x="288098" y="288098"/>
            <a:chExt cx="3645073" cy="3645073"/>
          </a:xfrm>
        </p:grpSpPr>
        <p:sp>
          <p:nvSpPr>
            <p:cNvPr id="3" name="Ellipse 2"/>
            <p:cNvSpPr/>
            <p:nvPr/>
          </p:nvSpPr>
          <p:spPr>
            <a:xfrm>
              <a:off x="288098" y="288098"/>
              <a:ext cx="3645073" cy="3645073"/>
            </a:xfrm>
            <a:prstGeom prst="ellipse">
              <a:avLst/>
            </a:prstGeom>
            <a:solidFill>
              <a:srgbClr val="02587C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" name="TekstSylinder 3"/>
            <p:cNvSpPr txBox="1"/>
            <p:nvPr/>
          </p:nvSpPr>
          <p:spPr>
            <a:xfrm>
              <a:off x="396134" y="1418136"/>
              <a:ext cx="342900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28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«Sommer-jobben» er å være på leir</a:t>
              </a:r>
              <a:endParaRPr lang="nb-NO" sz="2800" dirty="0">
                <a:solidFill>
                  <a:schemeClr val="bg1"/>
                </a:solidFill>
              </a:endParaRPr>
            </a:p>
          </p:txBody>
        </p:sp>
      </p:grpSp>
      <p:sp>
        <p:nvSpPr>
          <p:cNvPr id="8" name="TekstSylinder 7"/>
          <p:cNvSpPr txBox="1"/>
          <p:nvPr/>
        </p:nvSpPr>
        <p:spPr>
          <a:xfrm>
            <a:off x="11362706" y="6666496"/>
            <a:ext cx="100012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7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Foto: NMS-info</a:t>
            </a:r>
          </a:p>
        </p:txBody>
      </p:sp>
    </p:spTree>
    <p:extLst>
      <p:ext uri="{BB962C8B-B14F-4D97-AF65-F5344CB8AC3E}">
        <p14:creationId xmlns:p14="http://schemas.microsoft.com/office/powerpoint/2010/main" val="2781977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fade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587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024"/>
            <a:ext cx="4575349" cy="6863024"/>
          </a:xfrm>
          <a:prstGeom prst="rect">
            <a:avLst/>
          </a:prstGeom>
        </p:spPr>
      </p:pic>
      <p:pic>
        <p:nvPicPr>
          <p:cNvPr id="5" name="Bild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4489" y="123091"/>
            <a:ext cx="738557" cy="738557"/>
          </a:xfrm>
          <a:prstGeom prst="rect">
            <a:avLst/>
          </a:prstGeom>
        </p:spPr>
      </p:pic>
      <p:sp>
        <p:nvSpPr>
          <p:cNvPr id="9" name="TekstSylinder 8"/>
          <p:cNvSpPr txBox="1"/>
          <p:nvPr/>
        </p:nvSpPr>
        <p:spPr>
          <a:xfrm>
            <a:off x="5383763" y="2149215"/>
            <a:ext cx="594072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4000" b="1" dirty="0">
                <a:solidFill>
                  <a:srgbClr val="96D4E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Her får de </a:t>
            </a:r>
            <a:r>
              <a:rPr lang="nb-NO" sz="4000" b="1" dirty="0" smtClean="0">
                <a:solidFill>
                  <a:srgbClr val="96D4E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lønn </a:t>
            </a:r>
            <a:endParaRPr lang="nb-NO" sz="4000" b="1" dirty="0">
              <a:solidFill>
                <a:srgbClr val="96D4E4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nb-NO" sz="4000" b="1" dirty="0">
                <a:solidFill>
                  <a:srgbClr val="96D4E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som hjelper </a:t>
            </a:r>
            <a:r>
              <a:rPr lang="nb-NO" sz="4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både dem selv </a:t>
            </a:r>
            <a:r>
              <a:rPr lang="nb-NO" sz="4000" b="1" dirty="0">
                <a:solidFill>
                  <a:srgbClr val="96D4E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og familiene deres</a:t>
            </a:r>
          </a:p>
        </p:txBody>
      </p:sp>
      <p:sp>
        <p:nvSpPr>
          <p:cNvPr id="6" name="TekstSylinder 5"/>
          <p:cNvSpPr txBox="1"/>
          <p:nvPr/>
        </p:nvSpPr>
        <p:spPr>
          <a:xfrm>
            <a:off x="0" y="6666619"/>
            <a:ext cx="100012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7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Foto: NMS-info</a:t>
            </a:r>
          </a:p>
        </p:txBody>
      </p:sp>
      <p:cxnSp>
        <p:nvCxnSpPr>
          <p:cNvPr id="7" name="Rett linje 6"/>
          <p:cNvCxnSpPr/>
          <p:nvPr/>
        </p:nvCxnSpPr>
        <p:spPr>
          <a:xfrm>
            <a:off x="4575349" y="-16041"/>
            <a:ext cx="0" cy="6938209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8848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56" b="24494"/>
          <a:stretch/>
        </p:blipFill>
        <p:spPr>
          <a:xfrm>
            <a:off x="-1" y="-4011"/>
            <a:ext cx="12220576" cy="6909636"/>
          </a:xfrm>
          <a:prstGeom prst="rect">
            <a:avLst/>
          </a:prstGeom>
        </p:spPr>
      </p:pic>
      <p:pic>
        <p:nvPicPr>
          <p:cNvPr id="6" name="Bild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4489" y="123091"/>
            <a:ext cx="738557" cy="738557"/>
          </a:xfrm>
          <a:prstGeom prst="rect">
            <a:avLst/>
          </a:prstGeom>
        </p:spPr>
      </p:pic>
      <p:sp>
        <p:nvSpPr>
          <p:cNvPr id="2" name="Ellipse 1"/>
          <p:cNvSpPr/>
          <p:nvPr/>
        </p:nvSpPr>
        <p:spPr>
          <a:xfrm>
            <a:off x="3344919" y="1043011"/>
            <a:ext cx="4815591" cy="4815591"/>
          </a:xfrm>
          <a:prstGeom prst="ellipse">
            <a:avLst/>
          </a:prstGeom>
          <a:solidFill>
            <a:srgbClr val="02587C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TekstSylinder 9"/>
          <p:cNvSpPr txBox="1"/>
          <p:nvPr/>
        </p:nvSpPr>
        <p:spPr>
          <a:xfrm>
            <a:off x="3617859" y="2111978"/>
            <a:ext cx="426970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800" b="1" dirty="0">
                <a:solidFill>
                  <a:srgbClr val="FFE4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Ved å støtte arbeidet i Midtøsten </a:t>
            </a:r>
            <a:r>
              <a:rPr lang="nb-NO" sz="2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er du blant annet med på å bidra til sommerleir på </a:t>
            </a:r>
            <a:r>
              <a:rPr lang="nb-NO" sz="28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Anafora</a:t>
            </a:r>
            <a:r>
              <a:rPr lang="nb-NO" sz="2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sp>
        <p:nvSpPr>
          <p:cNvPr id="11" name="TekstSylinder 10"/>
          <p:cNvSpPr txBox="1"/>
          <p:nvPr/>
        </p:nvSpPr>
        <p:spPr>
          <a:xfrm>
            <a:off x="11338643" y="6666496"/>
            <a:ext cx="100012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7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Foto: NMS-info</a:t>
            </a:r>
          </a:p>
        </p:txBody>
      </p:sp>
    </p:spTree>
    <p:extLst>
      <p:ext uri="{BB962C8B-B14F-4D97-AF65-F5344CB8AC3E}">
        <p14:creationId xmlns:p14="http://schemas.microsoft.com/office/powerpoint/2010/main" val="3536573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" b="15852"/>
          <a:stretch/>
        </p:blipFill>
        <p:spPr>
          <a:xfrm>
            <a:off x="-16933" y="0"/>
            <a:ext cx="12208933" cy="6877539"/>
          </a:xfrm>
          <a:prstGeom prst="rect">
            <a:avLst/>
          </a:prstGeom>
        </p:spPr>
      </p:pic>
      <p:pic>
        <p:nvPicPr>
          <p:cNvPr id="6" name="Bild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4489" y="123091"/>
            <a:ext cx="738557" cy="738557"/>
          </a:xfrm>
          <a:prstGeom prst="rect">
            <a:avLst/>
          </a:prstGeom>
        </p:spPr>
      </p:pic>
      <p:grpSp>
        <p:nvGrpSpPr>
          <p:cNvPr id="9" name="Gruppe 8"/>
          <p:cNvGrpSpPr/>
          <p:nvPr/>
        </p:nvGrpSpPr>
        <p:grpSpPr>
          <a:xfrm>
            <a:off x="458692" y="1557581"/>
            <a:ext cx="3762375" cy="3762375"/>
            <a:chOff x="5238750" y="1752601"/>
            <a:chExt cx="3762375" cy="3762375"/>
          </a:xfrm>
        </p:grpSpPr>
        <p:sp>
          <p:nvSpPr>
            <p:cNvPr id="8" name="Ellipse 7"/>
            <p:cNvSpPr/>
            <p:nvPr/>
          </p:nvSpPr>
          <p:spPr>
            <a:xfrm>
              <a:off x="5238750" y="1752601"/>
              <a:ext cx="3762375" cy="3762375"/>
            </a:xfrm>
            <a:prstGeom prst="ellipse">
              <a:avLst/>
            </a:prstGeom>
            <a:solidFill>
              <a:srgbClr val="02587C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" name="TekstSylinder 2"/>
            <p:cNvSpPr txBox="1"/>
            <p:nvPr/>
          </p:nvSpPr>
          <p:spPr>
            <a:xfrm>
              <a:off x="5495924" y="2664292"/>
              <a:ext cx="3248025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4000" b="1" dirty="0">
                  <a:solidFill>
                    <a:srgbClr val="96D4E4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Sammen </a:t>
              </a:r>
            </a:p>
            <a:p>
              <a:pPr algn="ctr"/>
              <a:r>
                <a:rPr lang="nb-NO" sz="40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forandrer</a:t>
              </a:r>
            </a:p>
            <a:p>
              <a:pPr algn="ctr"/>
              <a:r>
                <a:rPr lang="nb-NO" sz="4000" b="1" dirty="0">
                  <a:solidFill>
                    <a:srgbClr val="96D4E4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vi verden</a:t>
              </a:r>
            </a:p>
          </p:txBody>
        </p:sp>
      </p:grpSp>
      <p:sp>
        <p:nvSpPr>
          <p:cNvPr id="11" name="TekstSylinder 10"/>
          <p:cNvSpPr txBox="1"/>
          <p:nvPr/>
        </p:nvSpPr>
        <p:spPr>
          <a:xfrm>
            <a:off x="11338643" y="6666496"/>
            <a:ext cx="100012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7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Foto: NMS-info</a:t>
            </a:r>
          </a:p>
        </p:txBody>
      </p:sp>
    </p:spTree>
    <p:extLst>
      <p:ext uri="{BB962C8B-B14F-4D97-AF65-F5344CB8AC3E}">
        <p14:creationId xmlns:p14="http://schemas.microsoft.com/office/powerpoint/2010/main" val="3091290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4" t="331" r="3086" b="545"/>
          <a:stretch/>
        </p:blipFill>
        <p:spPr>
          <a:xfrm>
            <a:off x="0" y="0"/>
            <a:ext cx="12211051" cy="6866021"/>
          </a:xfrm>
          <a:prstGeom prst="rect">
            <a:avLst/>
          </a:prstGeom>
        </p:spPr>
      </p:pic>
      <p:pic>
        <p:nvPicPr>
          <p:cNvPr id="3" name="Bild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4502" y="221825"/>
            <a:ext cx="717887" cy="717887"/>
          </a:xfrm>
          <a:prstGeom prst="rect">
            <a:avLst/>
          </a:prstGeom>
        </p:spPr>
      </p:pic>
      <p:sp>
        <p:nvSpPr>
          <p:cNvPr id="4" name="TekstSylinder 3"/>
          <p:cNvSpPr txBox="1"/>
          <p:nvPr/>
        </p:nvSpPr>
        <p:spPr>
          <a:xfrm>
            <a:off x="11483504" y="6688055"/>
            <a:ext cx="77517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7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Foto: SAT-7</a:t>
            </a:r>
          </a:p>
        </p:txBody>
      </p:sp>
      <p:sp>
        <p:nvSpPr>
          <p:cNvPr id="8" name="Ellipse 7"/>
          <p:cNvSpPr/>
          <p:nvPr/>
        </p:nvSpPr>
        <p:spPr>
          <a:xfrm>
            <a:off x="2771919" y="114445"/>
            <a:ext cx="6667210" cy="6667210"/>
          </a:xfrm>
          <a:prstGeom prst="ellipse">
            <a:avLst/>
          </a:prstGeom>
          <a:solidFill>
            <a:srgbClr val="02587C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TekstSylinder 5"/>
          <p:cNvSpPr txBox="1"/>
          <p:nvPr/>
        </p:nvSpPr>
        <p:spPr>
          <a:xfrm>
            <a:off x="2648312" y="1355169"/>
            <a:ext cx="6914424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3200" b="1" dirty="0">
                <a:solidFill>
                  <a:srgbClr val="96D4E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Arbeidet består </a:t>
            </a:r>
          </a:p>
          <a:p>
            <a:pPr algn="ctr"/>
            <a:r>
              <a:rPr lang="nb-NO" sz="3200" b="1" dirty="0">
                <a:solidFill>
                  <a:srgbClr val="96D4E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blant annet i:</a:t>
            </a:r>
          </a:p>
          <a:p>
            <a:pPr algn="ctr"/>
            <a:endParaRPr lang="nb-NO" sz="3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nb-NO" sz="2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Kampen mot vold i nære relasjoner</a:t>
            </a:r>
          </a:p>
          <a:p>
            <a:pPr algn="ctr"/>
            <a:endParaRPr lang="nb-NO" sz="1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nb-NO" sz="2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Situasjonen for forfulgte kristne</a:t>
            </a:r>
          </a:p>
          <a:p>
            <a:pPr algn="ctr"/>
            <a:endParaRPr lang="nb-NO" sz="1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nb-NO" sz="2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Kristent mediearbeid</a:t>
            </a:r>
          </a:p>
          <a:p>
            <a:pPr algn="ctr"/>
            <a:endParaRPr lang="nb-NO" sz="1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nb-NO" sz="2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Kvinners situasjon</a:t>
            </a:r>
          </a:p>
          <a:p>
            <a:pPr algn="ctr"/>
            <a:endParaRPr lang="nb-NO" sz="1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nb-NO" sz="2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Bibelspredning</a:t>
            </a:r>
          </a:p>
        </p:txBody>
      </p:sp>
    </p:spTree>
    <p:extLst>
      <p:ext uri="{BB962C8B-B14F-4D97-AF65-F5344CB8AC3E}">
        <p14:creationId xmlns:p14="http://schemas.microsoft.com/office/powerpoint/2010/main" val="4009896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4000"/>
    </mc:Choice>
    <mc:Fallback xmlns="">
      <p:transition advClick="0" advTm="4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3" b="15605"/>
          <a:stretch/>
        </p:blipFill>
        <p:spPr>
          <a:xfrm>
            <a:off x="-1" y="0"/>
            <a:ext cx="12208747" cy="6877539"/>
          </a:xfrm>
          <a:prstGeom prst="rect">
            <a:avLst/>
          </a:prstGeom>
        </p:spPr>
      </p:pic>
      <p:pic>
        <p:nvPicPr>
          <p:cNvPr id="6" name="Bild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4489" y="123091"/>
            <a:ext cx="738557" cy="738557"/>
          </a:xfrm>
          <a:prstGeom prst="rect">
            <a:avLst/>
          </a:prstGeom>
        </p:spPr>
      </p:pic>
      <p:grpSp>
        <p:nvGrpSpPr>
          <p:cNvPr id="9" name="Gruppe 8"/>
          <p:cNvGrpSpPr/>
          <p:nvPr/>
        </p:nvGrpSpPr>
        <p:grpSpPr>
          <a:xfrm>
            <a:off x="235117" y="2847974"/>
            <a:ext cx="3762375" cy="3762375"/>
            <a:chOff x="5210175" y="1752601"/>
            <a:chExt cx="3762375" cy="3762375"/>
          </a:xfrm>
        </p:grpSpPr>
        <p:sp>
          <p:nvSpPr>
            <p:cNvPr id="8" name="Ellipse 7"/>
            <p:cNvSpPr/>
            <p:nvPr/>
          </p:nvSpPr>
          <p:spPr>
            <a:xfrm>
              <a:off x="5210175" y="1752601"/>
              <a:ext cx="3762375" cy="3762375"/>
            </a:xfrm>
            <a:prstGeom prst="ellipse">
              <a:avLst/>
            </a:prstGeom>
            <a:solidFill>
              <a:srgbClr val="02587C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" name="TekstSylinder 2"/>
            <p:cNvSpPr txBox="1"/>
            <p:nvPr/>
          </p:nvSpPr>
          <p:spPr>
            <a:xfrm>
              <a:off x="5467349" y="2479626"/>
              <a:ext cx="3248025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3200" b="1" dirty="0">
                  <a:solidFill>
                    <a:srgbClr val="96D4E4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Gi håp </a:t>
              </a:r>
            </a:p>
            <a:p>
              <a:pPr algn="ctr"/>
              <a:r>
                <a:rPr lang="nb-NO" sz="28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til den oppvoksende generasjon </a:t>
              </a:r>
            </a:p>
            <a:p>
              <a:pPr algn="ctr"/>
              <a:r>
                <a:rPr lang="nb-NO" sz="28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 Egypt </a:t>
              </a:r>
            </a:p>
          </p:txBody>
        </p:sp>
      </p:grpSp>
      <p:sp>
        <p:nvSpPr>
          <p:cNvPr id="7" name="TekstSylinder 6"/>
          <p:cNvSpPr txBox="1"/>
          <p:nvPr/>
        </p:nvSpPr>
        <p:spPr>
          <a:xfrm>
            <a:off x="-39856" y="6674989"/>
            <a:ext cx="100012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7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Foto: NMS-info</a:t>
            </a:r>
          </a:p>
        </p:txBody>
      </p:sp>
    </p:spTree>
    <p:extLst>
      <p:ext uri="{BB962C8B-B14F-4D97-AF65-F5344CB8AC3E}">
        <p14:creationId xmlns:p14="http://schemas.microsoft.com/office/powerpoint/2010/main" val="1317956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587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0">
            <a:noFill/>
          </a:ln>
        </p:spPr>
      </p:pic>
      <p:sp>
        <p:nvSpPr>
          <p:cNvPr id="3" name="TekstSylinder 2"/>
          <p:cNvSpPr txBox="1"/>
          <p:nvPr/>
        </p:nvSpPr>
        <p:spPr>
          <a:xfrm>
            <a:off x="9144000" y="1905506"/>
            <a:ext cx="3048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3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Cirka åtte mil fra Kairo, ut i ørkenen, ligger</a:t>
            </a:r>
          </a:p>
          <a:p>
            <a:pPr algn="ctr"/>
            <a:r>
              <a:rPr lang="nb-NO" sz="32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Anafora</a:t>
            </a:r>
            <a:r>
              <a:rPr lang="nb-NO" sz="3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4489" y="123091"/>
            <a:ext cx="738557" cy="738557"/>
          </a:xfrm>
          <a:prstGeom prst="rect">
            <a:avLst/>
          </a:prstGeom>
        </p:spPr>
      </p:pic>
      <p:cxnSp>
        <p:nvCxnSpPr>
          <p:cNvPr id="6" name="Rett linje 5"/>
          <p:cNvCxnSpPr/>
          <p:nvPr/>
        </p:nvCxnSpPr>
        <p:spPr>
          <a:xfrm>
            <a:off x="9144000" y="0"/>
            <a:ext cx="0" cy="685800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kstSylinder 6"/>
          <p:cNvSpPr txBox="1"/>
          <p:nvPr/>
        </p:nvSpPr>
        <p:spPr>
          <a:xfrm>
            <a:off x="70299" y="6657945"/>
            <a:ext cx="161412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7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Foto: Åslaug Ihle Thingnæs</a:t>
            </a:r>
          </a:p>
        </p:txBody>
      </p:sp>
    </p:spTree>
    <p:extLst>
      <p:ext uri="{BB962C8B-B14F-4D97-AF65-F5344CB8AC3E}">
        <p14:creationId xmlns:p14="http://schemas.microsoft.com/office/powerpoint/2010/main" val="2680159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587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  <p:pic>
        <p:nvPicPr>
          <p:cNvPr id="4" name="Bild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4489" y="123091"/>
            <a:ext cx="738557" cy="738557"/>
          </a:xfrm>
          <a:prstGeom prst="rect">
            <a:avLst/>
          </a:prstGeom>
        </p:spPr>
      </p:pic>
      <p:sp>
        <p:nvSpPr>
          <p:cNvPr id="7" name="TekstSylinder 6"/>
          <p:cNvSpPr txBox="1"/>
          <p:nvPr/>
        </p:nvSpPr>
        <p:spPr>
          <a:xfrm>
            <a:off x="70299" y="6657945"/>
            <a:ext cx="161412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7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Foto: Åslaug Ihle Thingnæs</a:t>
            </a:r>
          </a:p>
        </p:txBody>
      </p:sp>
      <p:sp>
        <p:nvSpPr>
          <p:cNvPr id="8" name="TekstSylinder 7"/>
          <p:cNvSpPr txBox="1"/>
          <p:nvPr/>
        </p:nvSpPr>
        <p:spPr>
          <a:xfrm>
            <a:off x="6427142" y="2767280"/>
            <a:ext cx="437584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40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Anafora</a:t>
            </a:r>
            <a:r>
              <a:rPr lang="nb-NO" sz="4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betyr </a:t>
            </a:r>
            <a:r>
              <a:rPr lang="nb-NO" sz="4000" b="1" dirty="0">
                <a:solidFill>
                  <a:srgbClr val="96D4E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«å løfte opp».</a:t>
            </a:r>
          </a:p>
        </p:txBody>
      </p:sp>
      <p:cxnSp>
        <p:nvCxnSpPr>
          <p:cNvPr id="9" name="Rett linje 8"/>
          <p:cNvCxnSpPr/>
          <p:nvPr/>
        </p:nvCxnSpPr>
        <p:spPr>
          <a:xfrm>
            <a:off x="4585051" y="0"/>
            <a:ext cx="0" cy="685800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9530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76" b="1040"/>
          <a:stretch/>
        </p:blipFill>
        <p:spPr>
          <a:xfrm>
            <a:off x="0" y="0"/>
            <a:ext cx="12216063" cy="6874042"/>
          </a:xfrm>
          <a:prstGeom prst="rect">
            <a:avLst/>
          </a:prstGeom>
          <a:ln w="0">
            <a:noFill/>
          </a:ln>
        </p:spPr>
      </p:pic>
      <p:pic>
        <p:nvPicPr>
          <p:cNvPr id="4" name="Bild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4489" y="123091"/>
            <a:ext cx="738557" cy="738557"/>
          </a:xfrm>
          <a:prstGeom prst="rect">
            <a:avLst/>
          </a:prstGeom>
        </p:spPr>
      </p:pic>
      <p:grpSp>
        <p:nvGrpSpPr>
          <p:cNvPr id="3" name="Gruppe 2"/>
          <p:cNvGrpSpPr/>
          <p:nvPr/>
        </p:nvGrpSpPr>
        <p:grpSpPr>
          <a:xfrm>
            <a:off x="301084" y="114944"/>
            <a:ext cx="4097684" cy="4097684"/>
            <a:chOff x="312235" y="274711"/>
            <a:chExt cx="4097684" cy="4097684"/>
          </a:xfrm>
        </p:grpSpPr>
        <p:sp>
          <p:nvSpPr>
            <p:cNvPr id="9" name="Ellipse 8"/>
            <p:cNvSpPr/>
            <p:nvPr/>
          </p:nvSpPr>
          <p:spPr>
            <a:xfrm>
              <a:off x="312235" y="274711"/>
              <a:ext cx="4097684" cy="4097684"/>
            </a:xfrm>
            <a:prstGeom prst="ellipse">
              <a:avLst/>
            </a:prstGeom>
            <a:solidFill>
              <a:srgbClr val="02587C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7" name="TekstSylinder 6"/>
            <p:cNvSpPr txBox="1"/>
            <p:nvPr/>
          </p:nvSpPr>
          <p:spPr>
            <a:xfrm>
              <a:off x="477228" y="1200168"/>
              <a:ext cx="3767697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28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Arbeidet her handler både om </a:t>
              </a:r>
              <a:r>
                <a:rPr lang="nb-NO" sz="2800" b="1" dirty="0">
                  <a:solidFill>
                    <a:srgbClr val="96D4E4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menneske-rettigheter og en fordypet tro</a:t>
              </a:r>
            </a:p>
          </p:txBody>
        </p:sp>
      </p:grpSp>
      <p:sp>
        <p:nvSpPr>
          <p:cNvPr id="8" name="TekstSylinder 7"/>
          <p:cNvSpPr txBox="1"/>
          <p:nvPr/>
        </p:nvSpPr>
        <p:spPr>
          <a:xfrm>
            <a:off x="10802468" y="6672616"/>
            <a:ext cx="161412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7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Foto: Åslaug Ihle Thingnæs</a:t>
            </a:r>
          </a:p>
        </p:txBody>
      </p:sp>
    </p:spTree>
    <p:extLst>
      <p:ext uri="{BB962C8B-B14F-4D97-AF65-F5344CB8AC3E}">
        <p14:creationId xmlns:p14="http://schemas.microsoft.com/office/powerpoint/2010/main" val="600687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1045" r="6953" b="19008"/>
          <a:stretch/>
        </p:blipFill>
        <p:spPr>
          <a:xfrm>
            <a:off x="-927" y="0"/>
            <a:ext cx="12249073" cy="6906126"/>
          </a:xfrm>
          <a:prstGeom prst="rect">
            <a:avLst/>
          </a:prstGeom>
          <a:ln w="0">
            <a:noFill/>
          </a:ln>
        </p:spPr>
      </p:pic>
      <p:pic>
        <p:nvPicPr>
          <p:cNvPr id="4" name="Bild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4489" y="123091"/>
            <a:ext cx="738557" cy="738557"/>
          </a:xfrm>
          <a:prstGeom prst="rect">
            <a:avLst/>
          </a:prstGeom>
        </p:spPr>
      </p:pic>
      <p:grpSp>
        <p:nvGrpSpPr>
          <p:cNvPr id="3" name="Gruppe 2"/>
          <p:cNvGrpSpPr/>
          <p:nvPr/>
        </p:nvGrpSpPr>
        <p:grpSpPr>
          <a:xfrm>
            <a:off x="445584" y="120218"/>
            <a:ext cx="4985182" cy="4985182"/>
            <a:chOff x="312234" y="596468"/>
            <a:chExt cx="4985182" cy="4985182"/>
          </a:xfrm>
        </p:grpSpPr>
        <p:sp>
          <p:nvSpPr>
            <p:cNvPr id="9" name="Ellipse 8"/>
            <p:cNvSpPr/>
            <p:nvPr/>
          </p:nvSpPr>
          <p:spPr>
            <a:xfrm>
              <a:off x="312234" y="596468"/>
              <a:ext cx="4985182" cy="4985182"/>
            </a:xfrm>
            <a:prstGeom prst="ellipse">
              <a:avLst/>
            </a:prstGeom>
            <a:solidFill>
              <a:srgbClr val="02587C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7" name="TekstSylinder 6"/>
            <p:cNvSpPr txBox="1"/>
            <p:nvPr/>
          </p:nvSpPr>
          <p:spPr>
            <a:xfrm>
              <a:off x="831304" y="1743950"/>
              <a:ext cx="3937519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2800" b="1" dirty="0">
                  <a:solidFill>
                    <a:srgbClr val="96D4E4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Her får mennesker mulighet til: </a:t>
              </a:r>
              <a:r>
                <a:rPr lang="nb-NO" sz="28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Skolegang, arbeidspraksis, rettshjelp og traumebehandling</a:t>
              </a:r>
            </a:p>
          </p:txBody>
        </p:sp>
      </p:grpSp>
      <p:sp>
        <p:nvSpPr>
          <p:cNvPr id="8" name="TekstSylinder 7"/>
          <p:cNvSpPr txBox="1"/>
          <p:nvPr/>
        </p:nvSpPr>
        <p:spPr>
          <a:xfrm>
            <a:off x="11402811" y="6698580"/>
            <a:ext cx="100012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7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Foto: NMS-info</a:t>
            </a:r>
          </a:p>
        </p:txBody>
      </p:sp>
    </p:spTree>
    <p:extLst>
      <p:ext uri="{BB962C8B-B14F-4D97-AF65-F5344CB8AC3E}">
        <p14:creationId xmlns:p14="http://schemas.microsoft.com/office/powerpoint/2010/main" val="3965974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Ellipse 3"/>
          <p:cNvSpPr/>
          <p:nvPr/>
        </p:nvSpPr>
        <p:spPr>
          <a:xfrm>
            <a:off x="8004388" y="123091"/>
            <a:ext cx="3320101" cy="3320101"/>
          </a:xfrm>
          <a:prstGeom prst="ellipse">
            <a:avLst/>
          </a:prstGeom>
          <a:solidFill>
            <a:srgbClr val="02587C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TekstSylinder 4"/>
          <p:cNvSpPr txBox="1"/>
          <p:nvPr/>
        </p:nvSpPr>
        <p:spPr>
          <a:xfrm>
            <a:off x="8276152" y="659756"/>
            <a:ext cx="277657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Slik Jesus reiste opp kvinnen de skriftlærde ville steine..</a:t>
            </a:r>
            <a:endParaRPr lang="nb-NO" sz="40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4489" y="123091"/>
            <a:ext cx="738557" cy="738557"/>
          </a:xfrm>
          <a:prstGeom prst="rect">
            <a:avLst/>
          </a:prstGeom>
        </p:spPr>
      </p:pic>
      <p:sp>
        <p:nvSpPr>
          <p:cNvPr id="7" name="TekstSylinder 6"/>
          <p:cNvSpPr txBox="1"/>
          <p:nvPr/>
        </p:nvSpPr>
        <p:spPr>
          <a:xfrm>
            <a:off x="10802468" y="6672616"/>
            <a:ext cx="161412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7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Foto: Åslaug Ihle Thingnæs</a:t>
            </a:r>
          </a:p>
        </p:txBody>
      </p:sp>
    </p:spTree>
    <p:extLst>
      <p:ext uri="{BB962C8B-B14F-4D97-AF65-F5344CB8AC3E}">
        <p14:creationId xmlns:p14="http://schemas.microsoft.com/office/powerpoint/2010/main" val="3686387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1551</TotalTime>
  <Words>452</Words>
  <Application>Microsoft Office PowerPoint</Application>
  <PresentationFormat>Widescreen</PresentationFormat>
  <Paragraphs>100</Paragraphs>
  <Slides>28</Slides>
  <Notes>4</Notes>
  <HiddenSlides>0</HiddenSlides>
  <MMClips>0</MMClips>
  <ScaleCrop>false</ScaleCrop>
  <HeadingPairs>
    <vt:vector size="6" baseType="variant">
      <vt:variant>
        <vt:lpstr>Brukte skrifter</vt:lpstr>
      </vt:variant>
      <vt:variant>
        <vt:i4>4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28</vt:i4>
      </vt:variant>
    </vt:vector>
  </HeadingPairs>
  <TitlesOfParts>
    <vt:vector size="33" baseType="lpstr">
      <vt:lpstr>Arial</vt:lpstr>
      <vt:lpstr>Calibri</vt:lpstr>
      <vt:lpstr>Calibri Light</vt:lpstr>
      <vt:lpstr>Verdana</vt:lpstr>
      <vt:lpstr>Office-tema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Sven Fjelde</dc:creator>
  <cp:lastModifiedBy>Sven Fjelde</cp:lastModifiedBy>
  <cp:revision>104</cp:revision>
  <dcterms:created xsi:type="dcterms:W3CDTF">2018-06-05T06:09:46Z</dcterms:created>
  <dcterms:modified xsi:type="dcterms:W3CDTF">2018-10-10T08:12:13Z</dcterms:modified>
</cp:coreProperties>
</file>