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3" r:id="rId4"/>
    <p:sldId id="264" r:id="rId5"/>
    <p:sldId id="265" r:id="rId6"/>
    <p:sldId id="260" r:id="rId7"/>
    <p:sldId id="261" r:id="rId8"/>
    <p:sldId id="273" r:id="rId9"/>
    <p:sldId id="274" r:id="rId10"/>
    <p:sldId id="275" r:id="rId11"/>
    <p:sldId id="276" r:id="rId12"/>
    <p:sldId id="278" r:id="rId13"/>
    <p:sldId id="279" r:id="rId14"/>
    <p:sldId id="268" r:id="rId15"/>
    <p:sldId id="277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D4E4"/>
    <a:srgbClr val="025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50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852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4950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240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336000" y="309000"/>
            <a:ext cx="11520000" cy="6240000"/>
          </a:xfr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E7B99-7C3F-4BC3-B7B8-7E1F8C620B24}" type="datetime1">
              <a:rPr lang="en-US"/>
              <a:pPr>
                <a:defRPr/>
              </a:pPr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8506-49E0-3D48-BF53-9B123B843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1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277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912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143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901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889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142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325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466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758E4-AF30-43FD-9A0C-85103756EF19}" type="datetimeFigureOut">
              <a:rPr lang="nb-NO" smtClean="0"/>
              <a:t>25.10.2018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DAF45-146D-4284-BCB3-6413B81C92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584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r="1" b="466"/>
          <a:stretch/>
        </p:blipFill>
        <p:spPr>
          <a:xfrm>
            <a:off x="-16042" y="0"/>
            <a:ext cx="12218687" cy="68580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11003857" y="6619875"/>
            <a:ext cx="11500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Frode Fidjeland</a:t>
            </a:r>
            <a:endParaRPr lang="nb-NO" sz="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-16042" y="451244"/>
            <a:ext cx="32630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000" b="1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ESTLAND</a:t>
            </a:r>
            <a:endParaRPr lang="nb-NO" sz="5000" b="1" dirty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-16042" y="-28905"/>
            <a:ext cx="377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Misjonsavtale</a:t>
            </a:r>
            <a:endParaRPr lang="nb-NO" sz="4000" b="1" dirty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 b="6396"/>
          <a:stretch/>
        </p:blipFill>
        <p:spPr>
          <a:xfrm>
            <a:off x="0" y="0"/>
            <a:ext cx="12228070" cy="688144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93442" y="1543050"/>
            <a:ext cx="5256373" cy="3087565"/>
          </a:xfrm>
          <a:prstGeom prst="rect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/>
          <p:cNvSpPr txBox="1"/>
          <p:nvPr/>
        </p:nvSpPr>
        <p:spPr>
          <a:xfrm>
            <a:off x="763658" y="1773758"/>
            <a:ext cx="4915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Å </a:t>
            </a:r>
            <a:r>
              <a:rPr lang="nb-NO" sz="2400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styrke barne- </a:t>
            </a:r>
            <a:r>
              <a: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og </a:t>
            </a:r>
            <a:r>
              <a:rPr lang="nb-NO" sz="2400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ungdoms-arbeidet i </a:t>
            </a:r>
            <a:r>
              <a: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Den estiske </a:t>
            </a:r>
          </a:p>
          <a:p>
            <a:r>
              <a: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kirken er en </a:t>
            </a:r>
            <a:r>
              <a:rPr lang="nb-NO" sz="2400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prioritert oppgave.  </a:t>
            </a:r>
            <a:endParaRPr lang="nb-NO" sz="2400" dirty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763658" y="3204795"/>
            <a:ext cx="4511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Deres </a:t>
            </a:r>
            <a:r>
              <a:rPr lang="nb-NO" sz="2400" b="1" dirty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støtte bidrar til </a:t>
            </a:r>
            <a:r>
              <a:rPr lang="nb-NO" sz="2400" b="1" dirty="0" smtClean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opp-læring og </a:t>
            </a:r>
            <a:r>
              <a:rPr lang="nb-NO" sz="2400" b="1" dirty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oppfølging </a:t>
            </a:r>
            <a:r>
              <a:rPr lang="nb-NO" sz="2400" b="1" dirty="0" smtClean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av </a:t>
            </a:r>
            <a:r>
              <a:rPr lang="nb-NO" sz="2400" b="1" dirty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nye </a:t>
            </a:r>
            <a:r>
              <a:rPr lang="nb-NO" sz="2400" b="1" dirty="0" smtClean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ungdomsledere</a:t>
            </a:r>
            <a:endParaRPr lang="nb-NO" sz="2400" b="1" dirty="0">
              <a:solidFill>
                <a:srgbClr val="96D4E4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7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6097"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grpSp>
        <p:nvGrpSpPr>
          <p:cNvPr id="6" name="Gruppe 5"/>
          <p:cNvGrpSpPr/>
          <p:nvPr/>
        </p:nvGrpSpPr>
        <p:grpSpPr>
          <a:xfrm>
            <a:off x="-248344" y="3858745"/>
            <a:ext cx="7291137" cy="2790092"/>
            <a:chOff x="433446" y="3786555"/>
            <a:chExt cx="7291137" cy="2790092"/>
          </a:xfrm>
        </p:grpSpPr>
        <p:sp>
          <p:nvSpPr>
            <p:cNvPr id="4" name="Rektangel 3"/>
            <p:cNvSpPr/>
            <p:nvPr/>
          </p:nvSpPr>
          <p:spPr>
            <a:xfrm>
              <a:off x="922422" y="3786555"/>
              <a:ext cx="6313186" cy="2790092"/>
            </a:xfrm>
            <a:prstGeom prst="rect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" name="TekstSylinder 2"/>
            <p:cNvSpPr txBox="1"/>
            <p:nvPr/>
          </p:nvSpPr>
          <p:spPr>
            <a:xfrm>
              <a:off x="992271" y="4019415"/>
              <a:ext cx="61734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dirty="0" err="1" smtClean="0">
                  <a:solidFill>
                    <a:schemeClr val="bg1"/>
                  </a:solidFill>
                  <a:latin typeface="Montserrat" panose="00000500000000000000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PlussMedia</a:t>
              </a:r>
              <a:r>
                <a:rPr lang="nb-NO" sz="2400" dirty="0" smtClean="0">
                  <a:solidFill>
                    <a:schemeClr val="bg1"/>
                  </a:solidFill>
                  <a:latin typeface="Montserrat" panose="00000500000000000000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 arbeider aktivt med media og hvordan formidle evangeliet til den oppvoksende generasjonen.</a:t>
              </a:r>
              <a:endPara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433446" y="5452604"/>
              <a:ext cx="72911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b="1" dirty="0" smtClean="0">
                  <a:solidFill>
                    <a:srgbClr val="96D4E4"/>
                  </a:solidFill>
                  <a:latin typeface="Montserrat" panose="00000500000000000000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Arbeidet er også en viktig ledertreningsarena.</a:t>
              </a:r>
              <a:endParaRPr lang="nb-NO" sz="2400" b="1" dirty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7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" b="1490"/>
          <a:stretch/>
        </p:blipFill>
        <p:spPr>
          <a:xfrm>
            <a:off x="-1" y="0"/>
            <a:ext cx="12200021" cy="689008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1061507" y="6638895"/>
            <a:ext cx="13049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Sandra Bischler</a:t>
            </a:r>
            <a:endParaRPr lang="nb-NO" sz="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uppe 7"/>
          <p:cNvGrpSpPr/>
          <p:nvPr/>
        </p:nvGrpSpPr>
        <p:grpSpPr>
          <a:xfrm>
            <a:off x="1794683" y="221825"/>
            <a:ext cx="8610652" cy="1623017"/>
            <a:chOff x="533349" y="221825"/>
            <a:chExt cx="8610652" cy="1623017"/>
          </a:xfrm>
        </p:grpSpPr>
        <p:sp>
          <p:nvSpPr>
            <p:cNvPr id="6" name="Rektangel 5"/>
            <p:cNvSpPr/>
            <p:nvPr/>
          </p:nvSpPr>
          <p:spPr>
            <a:xfrm>
              <a:off x="533349" y="221825"/>
              <a:ext cx="8610652" cy="1623017"/>
            </a:xfrm>
            <a:prstGeom prst="rect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897331" y="433168"/>
              <a:ext cx="78826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Nytt Kirkebygg i </a:t>
              </a:r>
              <a:r>
                <a:rPr lang="nb-NO" sz="2400" dirty="0" err="1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Mustamäe</a:t>
              </a:r>
              <a:r>
                <a:rPr lang="nb-NO" sz="24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– utvending </a:t>
              </a:r>
              <a:r>
                <a:rPr lang="nb-NO" sz="240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 </a:t>
              </a:r>
              <a:r>
                <a:rPr lang="nb-NO" sz="240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bygget </a:t>
              </a:r>
              <a:r>
                <a:rPr lang="nb-NO" sz="24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nærmest ferdigstilt, men det er </a:t>
              </a:r>
              <a:r>
                <a:rPr lang="nb-NO" sz="2400" b="1" dirty="0" smtClean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fortsatt en jobb å gjøre før </a:t>
              </a:r>
              <a:r>
                <a:rPr lang="nb-NO" sz="2400" b="1" dirty="0" smtClean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alt</a:t>
              </a:r>
              <a:r>
                <a:rPr lang="nb-NO" sz="2400" b="1" dirty="0" smtClean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nb-NO" sz="2400" b="1" dirty="0" smtClean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 klart innvendig.</a:t>
              </a:r>
              <a:endParaRPr lang="nb-NO" sz="24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4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" b="1490"/>
          <a:stretch/>
        </p:blipFill>
        <p:spPr>
          <a:xfrm>
            <a:off x="-1" y="0"/>
            <a:ext cx="12200021" cy="689008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1061507" y="6638895"/>
            <a:ext cx="13049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Sandra Bischler</a:t>
            </a:r>
            <a:endParaRPr lang="nb-NO" sz="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1794683" y="221825"/>
            <a:ext cx="8610652" cy="1623017"/>
          </a:xfrm>
          <a:prstGeom prst="rect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2094496" y="433168"/>
            <a:ext cx="801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Menigheten er lovet kompensasjon fra staten for bygg som ble beslaglagt under kommunistregime. </a:t>
            </a:r>
            <a:endParaRPr lang="nb-NO" sz="2400" b="1" dirty="0">
              <a:solidFill>
                <a:srgbClr val="96D4E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3192376" y="1171074"/>
            <a:ext cx="581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 utbetaling lar vente på seg. </a:t>
            </a:r>
          </a:p>
        </p:txBody>
      </p:sp>
    </p:spTree>
    <p:extLst>
      <p:ext uri="{BB962C8B-B14F-4D97-AF65-F5344CB8AC3E}">
        <p14:creationId xmlns:p14="http://schemas.microsoft.com/office/powerpoint/2010/main" val="39979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-37036" y="6657945"/>
            <a:ext cx="124264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700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Miriam Landmark</a:t>
            </a:r>
            <a:endParaRPr lang="nb-NO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Gruppe 5"/>
          <p:cNvGrpSpPr/>
          <p:nvPr/>
        </p:nvGrpSpPr>
        <p:grpSpPr>
          <a:xfrm>
            <a:off x="5570015" y="1418288"/>
            <a:ext cx="5689600" cy="2383124"/>
            <a:chOff x="5624511" y="2370354"/>
            <a:chExt cx="5689600" cy="2383124"/>
          </a:xfrm>
        </p:grpSpPr>
        <p:sp>
          <p:nvSpPr>
            <p:cNvPr id="3" name="TekstSylinder 2"/>
            <p:cNvSpPr txBox="1"/>
            <p:nvPr/>
          </p:nvSpPr>
          <p:spPr>
            <a:xfrm>
              <a:off x="5624511" y="2370354"/>
              <a:ext cx="56896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«Min drøm er at kirken vår skal bli som en oase der mennesker finner levende vann og blir forvandlet»</a:t>
              </a:r>
            </a:p>
          </p:txBody>
        </p:sp>
        <p:sp>
          <p:nvSpPr>
            <p:cNvPr id="4" name="TekstSylinder 3"/>
            <p:cNvSpPr txBox="1"/>
            <p:nvPr/>
          </p:nvSpPr>
          <p:spPr>
            <a:xfrm>
              <a:off x="7027861" y="4168703"/>
              <a:ext cx="2882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 err="1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Tiina</a:t>
              </a:r>
              <a:r>
                <a:rPr lang="nb-NO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Klement, </a:t>
              </a:r>
            </a:p>
            <a:p>
              <a:pPr algn="ctr"/>
              <a:r>
                <a:rPr lang="nb-NO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prest </a:t>
              </a:r>
              <a:r>
                <a:rPr lang="nb-NO" sz="1600" dirty="0" err="1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Mustamäe</a:t>
              </a:r>
              <a:r>
                <a:rPr lang="nb-NO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Menighet</a:t>
              </a:r>
              <a:endPara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8" name="TekstSylinder 7"/>
          <p:cNvSpPr txBox="1"/>
          <p:nvPr/>
        </p:nvSpPr>
        <p:spPr>
          <a:xfrm>
            <a:off x="5106995" y="5032519"/>
            <a:ext cx="6615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Sammen med de over 100 medlemmene gleder hun seg til å åpne døren til den nye kirken og invitere flere inn</a:t>
            </a:r>
            <a:r>
              <a:rPr lang="nb-NO" sz="20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91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4"/>
          <a:stretch/>
        </p:blipFill>
        <p:spPr>
          <a:xfrm>
            <a:off x="0" y="0"/>
            <a:ext cx="12224084" cy="69088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grpSp>
        <p:nvGrpSpPr>
          <p:cNvPr id="15" name="Gruppe 14"/>
          <p:cNvGrpSpPr/>
          <p:nvPr/>
        </p:nvGrpSpPr>
        <p:grpSpPr>
          <a:xfrm>
            <a:off x="4344547" y="1686905"/>
            <a:ext cx="3534990" cy="3534990"/>
            <a:chOff x="5554714" y="544479"/>
            <a:chExt cx="3534990" cy="3534990"/>
          </a:xfrm>
        </p:grpSpPr>
        <p:sp>
          <p:nvSpPr>
            <p:cNvPr id="5" name="Ellipse 4"/>
            <p:cNvSpPr/>
            <p:nvPr/>
          </p:nvSpPr>
          <p:spPr>
            <a:xfrm>
              <a:off x="5554714" y="544479"/>
              <a:ext cx="3534990" cy="3534990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grpSp>
          <p:nvGrpSpPr>
            <p:cNvPr id="6" name="Gruppe 5"/>
            <p:cNvGrpSpPr/>
            <p:nvPr/>
          </p:nvGrpSpPr>
          <p:grpSpPr>
            <a:xfrm>
              <a:off x="6280794" y="1566092"/>
              <a:ext cx="2667820" cy="1860866"/>
              <a:chOff x="5829814" y="1458733"/>
              <a:chExt cx="2667820" cy="1860866"/>
            </a:xfrm>
          </p:grpSpPr>
          <p:pic>
            <p:nvPicPr>
              <p:cNvPr id="7" name="Bild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814" y="1521073"/>
                <a:ext cx="406251" cy="413056"/>
              </a:xfrm>
              <a:prstGeom prst="rect">
                <a:avLst/>
              </a:prstGeom>
              <a:noFill/>
            </p:spPr>
          </p:pic>
          <p:sp>
            <p:nvSpPr>
              <p:cNvPr id="8" name="TekstSylinder 7"/>
              <p:cNvSpPr txBox="1"/>
              <p:nvPr/>
            </p:nvSpPr>
            <p:spPr>
              <a:xfrm>
                <a:off x="6236065" y="1458733"/>
                <a:ext cx="2261569" cy="543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67" dirty="0">
                    <a:solidFill>
                      <a:schemeClr val="bg1"/>
                    </a:solidFill>
                    <a:latin typeface="Montserrat" panose="00000500000000000000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Deler vi troen </a:t>
                </a:r>
              </a:p>
              <a:p>
                <a:r>
                  <a:rPr lang="nb-NO" sz="1467" dirty="0">
                    <a:solidFill>
                      <a:schemeClr val="bg1"/>
                    </a:solidFill>
                    <a:latin typeface="Montserrat" panose="00000500000000000000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på Jesus</a:t>
                </a:r>
              </a:p>
            </p:txBody>
          </p:sp>
          <p:sp>
            <p:nvSpPr>
              <p:cNvPr id="9" name="TekstSylinder 8"/>
              <p:cNvSpPr txBox="1"/>
              <p:nvPr/>
            </p:nvSpPr>
            <p:spPr>
              <a:xfrm>
                <a:off x="6236065" y="2124690"/>
                <a:ext cx="2047512" cy="543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67" dirty="0">
                    <a:solidFill>
                      <a:schemeClr val="bg1"/>
                    </a:solidFill>
                    <a:latin typeface="Montserrat" panose="00000500000000000000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Bekjemper vi urettferdighet</a:t>
                </a:r>
              </a:p>
            </p:txBody>
          </p:sp>
          <p:sp>
            <p:nvSpPr>
              <p:cNvPr id="10" name="TekstSylinder 9"/>
              <p:cNvSpPr txBox="1"/>
              <p:nvPr/>
            </p:nvSpPr>
            <p:spPr>
              <a:xfrm>
                <a:off x="6236065" y="2775732"/>
                <a:ext cx="1675237" cy="543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67" dirty="0">
                    <a:solidFill>
                      <a:schemeClr val="bg1"/>
                    </a:solidFill>
                    <a:latin typeface="Montserrat" panose="00000500000000000000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Utrydder vi fattigdom</a:t>
                </a:r>
              </a:p>
            </p:txBody>
          </p:sp>
          <p:pic>
            <p:nvPicPr>
              <p:cNvPr id="11" name="Bild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814" y="2188304"/>
                <a:ext cx="406251" cy="406251"/>
              </a:xfrm>
              <a:prstGeom prst="rect">
                <a:avLst/>
              </a:prstGeom>
            </p:spPr>
          </p:pic>
          <p:pic>
            <p:nvPicPr>
              <p:cNvPr id="12" name="Bild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4345" y="2807343"/>
                <a:ext cx="428183" cy="428183"/>
              </a:xfrm>
              <a:prstGeom prst="rect">
                <a:avLst/>
              </a:prstGeom>
            </p:spPr>
          </p:pic>
        </p:grpSp>
        <p:sp>
          <p:nvSpPr>
            <p:cNvPr id="13" name="TekstSylinder 12"/>
            <p:cNvSpPr txBox="1"/>
            <p:nvPr/>
          </p:nvSpPr>
          <p:spPr>
            <a:xfrm>
              <a:off x="6486524" y="897369"/>
              <a:ext cx="1816001" cy="502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667" dirty="0">
                  <a:solidFill>
                    <a:schemeClr val="bg1"/>
                  </a:solidFill>
                  <a:latin typeface="Montserrat" panose="00000500000000000000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Sammen</a:t>
              </a:r>
              <a:endPara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07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97" r="928" b="12644"/>
          <a:stretch/>
        </p:blipFill>
        <p:spPr>
          <a:xfrm>
            <a:off x="0" y="0"/>
            <a:ext cx="12201525" cy="6877050"/>
          </a:xfrm>
        </p:spPr>
      </p:pic>
      <p:grpSp>
        <p:nvGrpSpPr>
          <p:cNvPr id="5" name="Gruppe 4"/>
          <p:cNvGrpSpPr/>
          <p:nvPr/>
        </p:nvGrpSpPr>
        <p:grpSpPr>
          <a:xfrm>
            <a:off x="1107517" y="2362456"/>
            <a:ext cx="9986489" cy="2152138"/>
            <a:chOff x="929161" y="2362456"/>
            <a:chExt cx="9986489" cy="2152138"/>
          </a:xfrm>
        </p:grpSpPr>
        <p:sp>
          <p:nvSpPr>
            <p:cNvPr id="8" name="Rektangel 7"/>
            <p:cNvSpPr/>
            <p:nvPr/>
          </p:nvSpPr>
          <p:spPr>
            <a:xfrm>
              <a:off x="929161" y="2362456"/>
              <a:ext cx="9986489" cy="2152138"/>
            </a:xfrm>
            <a:prstGeom prst="rect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TekstSylinder 10"/>
            <p:cNvSpPr txBox="1"/>
            <p:nvPr/>
          </p:nvSpPr>
          <p:spPr>
            <a:xfrm>
              <a:off x="1436366" y="3023026"/>
              <a:ext cx="89720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Under Sovjetunionens kommunistiske regime ble mange av kirkene i Estland overtatt av staten til annet bruk.</a:t>
              </a:r>
              <a:endPara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5" name="Bil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10860982" y="6638895"/>
            <a:ext cx="13049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Kristian Mjølsneset</a:t>
            </a:r>
            <a:endParaRPr lang="nb-NO" sz="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97" r="928" b="12644"/>
          <a:stretch/>
        </p:blipFill>
        <p:spPr>
          <a:xfrm>
            <a:off x="0" y="0"/>
            <a:ext cx="12201525" cy="6877050"/>
          </a:xfr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1107517" y="2362456"/>
            <a:ext cx="9986489" cy="2152138"/>
          </a:xfrm>
          <a:prstGeom prst="rect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/>
          <p:cNvSpPr txBox="1"/>
          <p:nvPr/>
        </p:nvSpPr>
        <p:spPr>
          <a:xfrm>
            <a:off x="1562574" y="2838360"/>
            <a:ext cx="907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Kristne ble forfulgt og stigmatisert på forskjellig måter; utestenging fra visse yrker, ikke mulighet til høyere utdanning og de ble stilt bakerst i boligkøene.</a:t>
            </a:r>
            <a:endParaRPr lang="nb-NO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10860982" y="6638895"/>
            <a:ext cx="13049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Kristian Mjølsneset</a:t>
            </a:r>
            <a:endParaRPr lang="nb-NO" sz="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49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97" r="928" b="12644"/>
          <a:stretch/>
        </p:blipFill>
        <p:spPr>
          <a:xfrm>
            <a:off x="0" y="0"/>
            <a:ext cx="12201525" cy="6877050"/>
          </a:xfr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1107517" y="2362456"/>
            <a:ext cx="9986489" cy="2152138"/>
          </a:xfrm>
          <a:prstGeom prst="rect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/>
          <p:cNvSpPr/>
          <p:nvPr/>
        </p:nvSpPr>
        <p:spPr>
          <a:xfrm>
            <a:off x="1078942" y="2381506"/>
            <a:ext cx="9986489" cy="2152138"/>
          </a:xfrm>
          <a:prstGeom prst="rect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1970625" y="3023026"/>
            <a:ext cx="8260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Kristen litteratur ble brent og trosopplæring opp til 18 års alder var forbudt.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10860982" y="6638895"/>
            <a:ext cx="13049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Kristian Mjølsneset</a:t>
            </a:r>
            <a:endParaRPr lang="nb-NO" sz="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97" r="928" b="12644"/>
          <a:stretch/>
        </p:blipFill>
        <p:spPr>
          <a:xfrm>
            <a:off x="0" y="0"/>
            <a:ext cx="12201525" cy="6877050"/>
          </a:xfr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1078942" y="2381506"/>
            <a:ext cx="9986489" cy="2152138"/>
          </a:xfrm>
          <a:prstGeom prst="rect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/>
          <p:cNvSpPr txBox="1"/>
          <p:nvPr/>
        </p:nvSpPr>
        <p:spPr>
          <a:xfrm>
            <a:off x="1029174" y="3226742"/>
            <a:ext cx="1008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Mange kristne ledere og deres familier ble sendt i eksil til Sibir.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860982" y="6638895"/>
            <a:ext cx="13049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Kristian Mjølsneset</a:t>
            </a:r>
            <a:endParaRPr lang="nb-NO" sz="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r="620" b="3605"/>
          <a:stretch/>
        </p:blipFill>
        <p:spPr>
          <a:xfrm>
            <a:off x="-1" y="0"/>
            <a:ext cx="12211051" cy="6877050"/>
          </a:xfrm>
          <a:prstGeom prst="rect">
            <a:avLst/>
          </a:prstGeom>
        </p:spPr>
      </p:pic>
      <p:grpSp>
        <p:nvGrpSpPr>
          <p:cNvPr id="13" name="Gruppe 12"/>
          <p:cNvGrpSpPr/>
          <p:nvPr/>
        </p:nvGrpSpPr>
        <p:grpSpPr>
          <a:xfrm>
            <a:off x="2790823" y="2092107"/>
            <a:ext cx="6629401" cy="2692835"/>
            <a:chOff x="3143248" y="2092107"/>
            <a:chExt cx="6629401" cy="2692835"/>
          </a:xfrm>
        </p:grpSpPr>
        <p:sp>
          <p:nvSpPr>
            <p:cNvPr id="6" name="Rektangel 5"/>
            <p:cNvSpPr/>
            <p:nvPr/>
          </p:nvSpPr>
          <p:spPr>
            <a:xfrm>
              <a:off x="3143248" y="2092107"/>
              <a:ext cx="6629401" cy="2692835"/>
            </a:xfrm>
            <a:prstGeom prst="rect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TekstSylinder 7"/>
            <p:cNvSpPr txBox="1"/>
            <p:nvPr/>
          </p:nvSpPr>
          <p:spPr>
            <a:xfrm>
              <a:off x="3180553" y="2285068"/>
              <a:ext cx="6554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Arbeidet </a:t>
              </a:r>
              <a:r>
                <a:rPr lang="nb-NO" sz="2400" b="1" dirty="0" smtClean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NMS er </a:t>
              </a:r>
              <a:r>
                <a:rPr lang="nb-NO" sz="2400" b="1" dirty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 del av i Estland består i hovedsak av tre ting:</a:t>
              </a:r>
            </a:p>
          </p:txBody>
        </p:sp>
        <p:sp>
          <p:nvSpPr>
            <p:cNvPr id="9" name="TekstSylinder 8"/>
            <p:cNvSpPr txBox="1"/>
            <p:nvPr/>
          </p:nvSpPr>
          <p:spPr>
            <a:xfrm>
              <a:off x="3738508" y="3350339"/>
              <a:ext cx="54388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>
                <a:buFont typeface="Arial"/>
                <a:buChar char="•"/>
              </a:pPr>
              <a:r>
                <a:rPr lang="nb-NO" sz="2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Menighetsplanting/utvikling</a:t>
              </a:r>
            </a:p>
            <a:p>
              <a:pPr marL="380990" indent="-380990">
                <a:buFont typeface="Arial"/>
                <a:buChar char="•"/>
              </a:pPr>
              <a:r>
                <a:rPr lang="nb-NO" sz="2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Ungdomsarbeid</a:t>
              </a:r>
            </a:p>
            <a:p>
              <a:pPr marL="380990" indent="-380990">
                <a:buFont typeface="Arial"/>
                <a:buChar char="•"/>
              </a:pPr>
              <a:r>
                <a:rPr lang="nb-NO" sz="2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Organisasjonsutvikling</a:t>
              </a:r>
            </a:p>
          </p:txBody>
        </p:sp>
      </p:grp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14" name="TekstSylinder 13"/>
          <p:cNvSpPr txBox="1"/>
          <p:nvPr/>
        </p:nvSpPr>
        <p:spPr>
          <a:xfrm>
            <a:off x="10860982" y="6638895"/>
            <a:ext cx="13049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Kristian Mjølsneset</a:t>
            </a:r>
            <a:endParaRPr lang="nb-NO" sz="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1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-1"/>
            <a:ext cx="6172201" cy="4114801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2199" cy="4114800"/>
          </a:xfrm>
          <a:prstGeom prst="rect">
            <a:avLst/>
          </a:prstGeom>
          <a:ln w="25400">
            <a:noFill/>
          </a:ln>
        </p:spPr>
      </p:pic>
      <p:cxnSp>
        <p:nvCxnSpPr>
          <p:cNvPr id="7" name="Rett linje 6"/>
          <p:cNvCxnSpPr/>
          <p:nvPr/>
        </p:nvCxnSpPr>
        <p:spPr>
          <a:xfrm>
            <a:off x="0" y="4114800"/>
            <a:ext cx="12192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  <p:sp>
        <p:nvSpPr>
          <p:cNvPr id="19" name="TekstSylinder 18"/>
          <p:cNvSpPr txBox="1"/>
          <p:nvPr/>
        </p:nvSpPr>
        <p:spPr>
          <a:xfrm>
            <a:off x="10860982" y="6638895"/>
            <a:ext cx="13049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Kristian Mjølsneset</a:t>
            </a:r>
            <a:endParaRPr lang="nb-NO" sz="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729983" y="4897591"/>
            <a:ext cx="10980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96D4E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Målsetningen for arbeidet er: </a:t>
            </a:r>
            <a:r>
              <a:rPr lang="nb-N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Menigheter </a:t>
            </a:r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nb-N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fellesskap </a:t>
            </a:r>
            <a:endParaRPr lang="nb-NO" sz="28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b-N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 </a:t>
            </a:r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frimodig lever </a:t>
            </a:r>
            <a:r>
              <a:rPr lang="nb-N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deler </a:t>
            </a:r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evangeliet.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532338" y="4113859"/>
            <a:ext cx="510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Inngang til menigheten i Saku sine lokaler </a:t>
            </a:r>
          </a:p>
        </p:txBody>
      </p:sp>
      <p:sp>
        <p:nvSpPr>
          <p:cNvPr id="22" name="TekstSylinder 21"/>
          <p:cNvSpPr txBox="1"/>
          <p:nvPr/>
        </p:nvSpPr>
        <p:spPr>
          <a:xfrm>
            <a:off x="6205536" y="4113859"/>
            <a:ext cx="580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Inngang til menigheten i </a:t>
            </a:r>
            <a:r>
              <a:rPr lang="nb-NO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Mustamäe</a:t>
            </a:r>
            <a:r>
              <a:rPr lang="nb-NO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sine lokaler </a:t>
            </a:r>
          </a:p>
        </p:txBody>
      </p:sp>
    </p:spTree>
    <p:extLst>
      <p:ext uri="{BB962C8B-B14F-4D97-AF65-F5344CB8AC3E}">
        <p14:creationId xmlns:p14="http://schemas.microsoft.com/office/powerpoint/2010/main" val="252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953"/>
          <a:stretch/>
        </p:blipFill>
        <p:spPr>
          <a:xfrm>
            <a:off x="0" y="-1"/>
            <a:ext cx="12206428" cy="6893170"/>
          </a:xfrm>
          <a:prstGeom prst="rect">
            <a:avLst/>
          </a:prstGeom>
        </p:spPr>
      </p:pic>
      <p:grpSp>
        <p:nvGrpSpPr>
          <p:cNvPr id="9" name="Gruppe 8"/>
          <p:cNvGrpSpPr/>
          <p:nvPr/>
        </p:nvGrpSpPr>
        <p:grpSpPr>
          <a:xfrm>
            <a:off x="264633" y="5199184"/>
            <a:ext cx="4924669" cy="1371600"/>
            <a:chOff x="292100" y="4724400"/>
            <a:chExt cx="4924669" cy="1371600"/>
          </a:xfrm>
        </p:grpSpPr>
        <p:sp>
          <p:nvSpPr>
            <p:cNvPr id="6" name="Rektangel 5"/>
            <p:cNvSpPr/>
            <p:nvPr/>
          </p:nvSpPr>
          <p:spPr>
            <a:xfrm>
              <a:off x="292100" y="4724400"/>
              <a:ext cx="4924669" cy="1371600"/>
            </a:xfrm>
            <a:prstGeom prst="rect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352424" y="4994701"/>
              <a:ext cx="48040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dirty="0" smtClean="0">
                  <a:solidFill>
                    <a:schemeClr val="bg1"/>
                  </a:solidFill>
                  <a:latin typeface="Montserrat" panose="00000500000000000000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Deres støtte bidrar til å gi mennesker tilhørighet og håp. </a:t>
              </a:r>
              <a:endPara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" r="3389" b="1611"/>
          <a:stretch/>
        </p:blipFill>
        <p:spPr>
          <a:xfrm>
            <a:off x="-5930" y="0"/>
            <a:ext cx="12197930" cy="6861478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92100" y="4457700"/>
            <a:ext cx="5930900" cy="2197100"/>
          </a:xfrm>
          <a:prstGeom prst="rect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412750" y="4957646"/>
            <a:ext cx="568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Gjennom </a:t>
            </a:r>
            <a:r>
              <a:rPr lang="nb-NO" sz="2400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menighetenes sosiale </a:t>
            </a:r>
            <a:r>
              <a: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arbeid </a:t>
            </a:r>
            <a:r>
              <a:rPr lang="nb-NO" sz="2400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får mange </a:t>
            </a:r>
            <a:r>
              <a: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mat </a:t>
            </a:r>
            <a:r>
              <a:rPr lang="nb-NO" sz="2400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og </a:t>
            </a:r>
            <a:r>
              <a:rPr lang="nb-NO" sz="2400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fellesskap </a:t>
            </a:r>
            <a:endParaRPr lang="nb-NO" sz="2400" dirty="0" smtClean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400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og opplever </a:t>
            </a:r>
            <a:r>
              <a:rPr lang="nb-NO" sz="2400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å </a:t>
            </a:r>
            <a:r>
              <a:rPr lang="nb-NO" sz="240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bli sett og </a:t>
            </a:r>
            <a:r>
              <a:rPr lang="nb-NO" sz="2400" dirty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lyttet til. </a:t>
            </a:r>
            <a:endParaRPr lang="nb-NO" sz="2400" dirty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2" y="221825"/>
            <a:ext cx="717887" cy="71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342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Times New Roman</vt:lpstr>
      <vt:lpstr>Verdana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Sven Fjelde</dc:creator>
  <cp:lastModifiedBy>Sven Fjelde</cp:lastModifiedBy>
  <cp:revision>35</cp:revision>
  <dcterms:created xsi:type="dcterms:W3CDTF">2018-10-04T06:12:54Z</dcterms:created>
  <dcterms:modified xsi:type="dcterms:W3CDTF">2018-10-25T07:36:47Z</dcterms:modified>
</cp:coreProperties>
</file>