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7" r:id="rId3"/>
    <p:sldId id="259" r:id="rId4"/>
    <p:sldId id="266" r:id="rId5"/>
    <p:sldId id="260" r:id="rId6"/>
    <p:sldId id="268" r:id="rId7"/>
    <p:sldId id="257" r:id="rId8"/>
    <p:sldId id="261" r:id="rId9"/>
    <p:sldId id="262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1505C-E5AD-4082-A8B5-92C0FF583346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1C7D9-0062-46FF-A957-D555CA79C4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886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562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232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49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43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5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82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67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40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36000" y="309000"/>
            <a:ext cx="11520000" cy="62400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7B99-7C3F-4BC3-B7B8-7E1F8C620B24}" type="datetime1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8506-49E0-3D48-BF53-9B123B843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089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21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2682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76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7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1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26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98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34872-7912-40A1-B36B-73A19A1F9B6E}" type="datetimeFigureOut">
              <a:rPr lang="nb-NO" smtClean="0"/>
              <a:t>05.07.2018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CF0AB-082C-4909-862E-9E6EFD8177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070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2" b="9372"/>
          <a:stretch>
            <a:fillRect/>
          </a:stretch>
        </p:blipFill>
        <p:spPr/>
      </p:pic>
      <p:sp>
        <p:nvSpPr>
          <p:cNvPr id="4" name="TekstSylinder 3"/>
          <p:cNvSpPr txBox="1"/>
          <p:nvPr/>
        </p:nvSpPr>
        <p:spPr>
          <a:xfrm>
            <a:off x="336001" y="233943"/>
            <a:ext cx="44109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333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MALI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3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9308"/>
          <a:stretch>
            <a:fillRect/>
          </a:stretch>
        </p:blipFill>
        <p:spPr/>
      </p:pic>
      <p:sp>
        <p:nvSpPr>
          <p:cNvPr id="2" name="TekstSylinder 1"/>
          <p:cNvSpPr txBox="1"/>
          <p:nvPr/>
        </p:nvSpPr>
        <p:spPr>
          <a:xfrm>
            <a:off x="502507" y="387178"/>
            <a:ext cx="2965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Fakta om</a:t>
            </a:r>
          </a:p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Mali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7397578" y="2222463"/>
            <a:ext cx="4179740" cy="4179740"/>
            <a:chOff x="6969561" y="2183553"/>
            <a:chExt cx="4179740" cy="4179740"/>
          </a:xfrm>
        </p:grpSpPr>
        <p:sp>
          <p:nvSpPr>
            <p:cNvPr id="4" name="Ellipse 3"/>
            <p:cNvSpPr/>
            <p:nvPr/>
          </p:nvSpPr>
          <p:spPr>
            <a:xfrm>
              <a:off x="6969561" y="2183553"/>
              <a:ext cx="4179740" cy="4179740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7226994" y="3119261"/>
              <a:ext cx="36648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17,5 mill. innbyggere, fulaniene utgjør ca.3 mill.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50% av befolkningen lever under fattigdomsgrensen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Økonomi sterkt basert på jordbruk og fiske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Landet opplever stor </a:t>
              </a:r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ustabilitet </a:t>
              </a: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usikkerhet grunnet </a:t>
              </a:r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turbulente politiske </a:t>
              </a:r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forhold</a:t>
              </a:r>
            </a:p>
          </p:txBody>
        </p:sp>
      </p:grp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6" b="13886"/>
          <a:stretch>
            <a:fillRect/>
          </a:stretch>
        </p:blipFill>
        <p:spPr/>
      </p:pic>
      <p:grpSp>
        <p:nvGrpSpPr>
          <p:cNvPr id="2" name="Gruppe 1"/>
          <p:cNvGrpSpPr/>
          <p:nvPr/>
        </p:nvGrpSpPr>
        <p:grpSpPr>
          <a:xfrm>
            <a:off x="458322" y="4002729"/>
            <a:ext cx="2611362" cy="2360643"/>
            <a:chOff x="632694" y="3895724"/>
            <a:chExt cx="2611362" cy="2360643"/>
          </a:xfrm>
        </p:grpSpPr>
        <p:sp>
          <p:nvSpPr>
            <p:cNvPr id="5" name="Ellipse 4"/>
            <p:cNvSpPr/>
            <p:nvPr/>
          </p:nvSpPr>
          <p:spPr>
            <a:xfrm>
              <a:off x="758054" y="3895724"/>
              <a:ext cx="2360643" cy="2360643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632694" y="4291215"/>
              <a:ext cx="26113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 er med på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gi fulaniene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mulighet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til å lese Bibelen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på sitt eget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språk</a:t>
              </a:r>
            </a:p>
          </p:txBody>
        </p:sp>
      </p:grp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7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9308"/>
          <a:stretch>
            <a:fillRect/>
          </a:stretch>
        </p:blipFill>
        <p:spPr/>
      </p:pic>
      <p:grpSp>
        <p:nvGrpSpPr>
          <p:cNvPr id="5" name="Gruppe 4"/>
          <p:cNvGrpSpPr/>
          <p:nvPr/>
        </p:nvGrpSpPr>
        <p:grpSpPr>
          <a:xfrm>
            <a:off x="336000" y="462064"/>
            <a:ext cx="3409545" cy="2966936"/>
            <a:chOff x="342899" y="904673"/>
            <a:chExt cx="3409545" cy="2966936"/>
          </a:xfrm>
        </p:grpSpPr>
        <p:sp>
          <p:nvSpPr>
            <p:cNvPr id="2" name="Ellipse 1"/>
            <p:cNvSpPr/>
            <p:nvPr/>
          </p:nvSpPr>
          <p:spPr>
            <a:xfrm>
              <a:off x="564204" y="904673"/>
              <a:ext cx="2966936" cy="2966936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342899" y="1603311"/>
              <a:ext cx="34095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støtte gir utdanningsstipend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leksehjelp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til barn som tilhører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fulanitalende           menigheter</a:t>
              </a: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6" b="13886"/>
          <a:stretch>
            <a:fillRect/>
          </a:stretch>
        </p:blipFill>
        <p:spPr/>
      </p:pic>
      <p:grpSp>
        <p:nvGrpSpPr>
          <p:cNvPr id="2" name="Gruppe 1"/>
          <p:cNvGrpSpPr/>
          <p:nvPr/>
        </p:nvGrpSpPr>
        <p:grpSpPr>
          <a:xfrm>
            <a:off x="404454" y="476655"/>
            <a:ext cx="2884498" cy="2396002"/>
            <a:chOff x="414181" y="885217"/>
            <a:chExt cx="2884498" cy="2396002"/>
          </a:xfrm>
        </p:grpSpPr>
        <p:sp>
          <p:nvSpPr>
            <p:cNvPr id="7" name="Ellipse 6"/>
            <p:cNvSpPr/>
            <p:nvPr/>
          </p:nvSpPr>
          <p:spPr>
            <a:xfrm>
              <a:off x="658429" y="885217"/>
              <a:ext cx="2396002" cy="2396002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414181" y="1421498"/>
              <a:ext cx="28844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stemme er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 viktig bidrag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 arbeidet mot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kjønnslemlestelse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 </a:t>
              </a:r>
              <a:r>
                <a:rPr lang="nb-NO" sz="16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unge jenter </a:t>
              </a:r>
              <a:endPara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9308"/>
          <a:stretch>
            <a:fillRect/>
          </a:stretch>
        </p:blipFill>
        <p:spPr>
          <a:xfrm>
            <a:off x="336000" y="251335"/>
            <a:ext cx="11520000" cy="6240000"/>
          </a:xfrm>
        </p:spPr>
      </p:pic>
      <p:grpSp>
        <p:nvGrpSpPr>
          <p:cNvPr id="8" name="Gruppe 7"/>
          <p:cNvGrpSpPr/>
          <p:nvPr/>
        </p:nvGrpSpPr>
        <p:grpSpPr>
          <a:xfrm>
            <a:off x="336000" y="602108"/>
            <a:ext cx="3409545" cy="2523646"/>
            <a:chOff x="114355" y="462064"/>
            <a:chExt cx="3409545" cy="2523646"/>
          </a:xfrm>
        </p:grpSpPr>
        <p:sp>
          <p:nvSpPr>
            <p:cNvPr id="6" name="Ellipse 5"/>
            <p:cNvSpPr/>
            <p:nvPr/>
          </p:nvSpPr>
          <p:spPr>
            <a:xfrm>
              <a:off x="557305" y="462064"/>
              <a:ext cx="2523646" cy="2523646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114355" y="1062167"/>
              <a:ext cx="34095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Mange landsbyer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har nå avskaffet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tradisjonen med </a:t>
              </a:r>
            </a:p>
            <a:p>
              <a:pPr algn="ctr"/>
              <a:r>
                <a:rPr lang="nb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kvinnelig                omskjæring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62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2738546" y="2051710"/>
            <a:ext cx="6714908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NMS er en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frivillig organisasjon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forankret i </a:t>
            </a:r>
          </a:p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</a:t>
            </a:r>
            <a:r>
              <a:rPr lang="nb-NO" sz="4267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norske kirke</a:t>
            </a:r>
            <a:endParaRPr lang="nb-NO" sz="4267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0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9308"/>
          <a:stretch>
            <a:fillRect/>
          </a:stretch>
        </p:blipFill>
        <p:spPr/>
      </p:pic>
      <p:grpSp>
        <p:nvGrpSpPr>
          <p:cNvPr id="6" name="Gruppe 5"/>
          <p:cNvGrpSpPr/>
          <p:nvPr/>
        </p:nvGrpSpPr>
        <p:grpSpPr>
          <a:xfrm>
            <a:off x="8448728" y="519988"/>
            <a:ext cx="3175592" cy="3127337"/>
            <a:chOff x="7180101" y="1434388"/>
            <a:chExt cx="3175592" cy="3127337"/>
          </a:xfrm>
        </p:grpSpPr>
        <p:sp>
          <p:nvSpPr>
            <p:cNvPr id="24" name="Ellipse 23"/>
            <p:cNvSpPr/>
            <p:nvPr/>
          </p:nvSpPr>
          <p:spPr>
            <a:xfrm>
              <a:off x="7180101" y="1434388"/>
              <a:ext cx="3127337" cy="3127337"/>
            </a:xfrm>
            <a:prstGeom prst="ellipse">
              <a:avLst/>
            </a:prstGeom>
            <a:solidFill>
              <a:srgbClr val="02587C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400"/>
            </a:p>
          </p:txBody>
        </p:sp>
        <p:grpSp>
          <p:nvGrpSpPr>
            <p:cNvPr id="8" name="Gruppe 7"/>
            <p:cNvGrpSpPr/>
            <p:nvPr/>
          </p:nvGrpSpPr>
          <p:grpSpPr>
            <a:xfrm>
              <a:off x="7401133" y="1645951"/>
              <a:ext cx="2954560" cy="2464431"/>
              <a:chOff x="5550850" y="1234463"/>
              <a:chExt cx="2215920" cy="1848323"/>
            </a:xfrm>
          </p:grpSpPr>
          <p:pic>
            <p:nvPicPr>
              <p:cNvPr id="13" name="Bild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6058" y="1733892"/>
                <a:ext cx="304688" cy="309792"/>
              </a:xfrm>
              <a:prstGeom prst="rect">
                <a:avLst/>
              </a:prstGeom>
              <a:noFill/>
            </p:spPr>
          </p:pic>
          <p:sp>
            <p:nvSpPr>
              <p:cNvPr id="16" name="TekstSylinder 15"/>
              <p:cNvSpPr txBox="1"/>
              <p:nvPr/>
            </p:nvSpPr>
            <p:spPr>
              <a:xfrm>
                <a:off x="6070593" y="1687137"/>
                <a:ext cx="1696177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Deler vi troen </a:t>
                </a:r>
              </a:p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på Jesus</a:t>
                </a:r>
              </a:p>
            </p:txBody>
          </p:sp>
          <p:sp>
            <p:nvSpPr>
              <p:cNvPr id="17" name="TekstSylinder 16"/>
              <p:cNvSpPr txBox="1"/>
              <p:nvPr/>
            </p:nvSpPr>
            <p:spPr>
              <a:xfrm>
                <a:off x="6050746" y="2186604"/>
                <a:ext cx="1535634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Bekjemper vi urettferdighet</a:t>
                </a:r>
              </a:p>
            </p:txBody>
          </p:sp>
          <p:sp>
            <p:nvSpPr>
              <p:cNvPr id="18" name="TekstSylinder 17"/>
              <p:cNvSpPr txBox="1"/>
              <p:nvPr/>
            </p:nvSpPr>
            <p:spPr>
              <a:xfrm>
                <a:off x="6050746" y="2674886"/>
                <a:ext cx="1256428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Utrydder vi fattigdom</a:t>
                </a:r>
              </a:p>
            </p:txBody>
          </p:sp>
          <p:pic>
            <p:nvPicPr>
              <p:cNvPr id="21" name="Bild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6058" y="2234315"/>
                <a:ext cx="304688" cy="304688"/>
              </a:xfrm>
              <a:prstGeom prst="rect">
                <a:avLst/>
              </a:prstGeom>
            </p:spPr>
          </p:pic>
          <p:pic>
            <p:nvPicPr>
              <p:cNvPr id="22" name="Bild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9456" y="2698594"/>
                <a:ext cx="321137" cy="321137"/>
              </a:xfrm>
              <a:prstGeom prst="rect">
                <a:avLst/>
              </a:prstGeom>
            </p:spPr>
          </p:pic>
          <p:sp>
            <p:nvSpPr>
              <p:cNvPr id="23" name="TekstSylinder 22"/>
              <p:cNvSpPr txBox="1"/>
              <p:nvPr/>
            </p:nvSpPr>
            <p:spPr>
              <a:xfrm>
                <a:off x="5550850" y="1234463"/>
                <a:ext cx="2013952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2667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Sammen</a:t>
                </a:r>
                <a:endParaRPr lang="nb-NO" sz="2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3" name="TekstSylinder 2"/>
          <p:cNvSpPr txBox="1"/>
          <p:nvPr/>
        </p:nvSpPr>
        <p:spPr>
          <a:xfrm>
            <a:off x="464525" y="4643279"/>
            <a:ext cx="340303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Ditt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engasjement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utgjør </a:t>
            </a:r>
          </a:p>
          <a:p>
            <a:r>
              <a:rPr lang="nb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forskjell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3020080" y="2382561"/>
            <a:ext cx="615184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Besøk vår nettside for mer informasjon:</a:t>
            </a:r>
          </a:p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www.nms.no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135</Words>
  <Application>Microsoft Office PowerPoint</Application>
  <PresentationFormat>Widescreen</PresentationFormat>
  <Paragraphs>47</Paragraphs>
  <Slides>9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16</cp:revision>
  <dcterms:created xsi:type="dcterms:W3CDTF">2017-01-09T08:20:28Z</dcterms:created>
  <dcterms:modified xsi:type="dcterms:W3CDTF">2018-07-05T11:31:30Z</dcterms:modified>
</cp:coreProperties>
</file>