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5" r:id="rId3"/>
    <p:sldId id="269" r:id="rId4"/>
    <p:sldId id="260" r:id="rId5"/>
    <p:sldId id="261" r:id="rId6"/>
    <p:sldId id="27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0A508-6912-4DD7-AAD9-BB6616E09351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068FE-5796-4288-8675-D47F946ADA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0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60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25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78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0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744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8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45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08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40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36000" y="309000"/>
            <a:ext cx="11520000" cy="6240000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7B99-7C3F-4BC3-B7B8-7E1F8C620B24}" type="datetime1">
              <a:rPr lang="en-US"/>
              <a:pPr>
                <a:defRPr/>
              </a:pPr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8506-49E0-3D48-BF53-9B123B843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6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43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43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96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24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734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43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91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29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0CD7-C5DF-472E-AC27-29A0FFA60EDF}" type="datetimeFigureOut">
              <a:rPr lang="nb-NO" smtClean="0"/>
              <a:t>14.02.2018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B4B9-0B43-4722-A485-6FD8E6762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96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2" b="9372"/>
          <a:stretch>
            <a:fillRect/>
          </a:stretch>
        </p:blipFill>
        <p:spPr/>
      </p:pic>
      <p:sp>
        <p:nvSpPr>
          <p:cNvPr id="4" name="TekstSylinder 3"/>
          <p:cNvSpPr txBox="1"/>
          <p:nvPr/>
        </p:nvSpPr>
        <p:spPr>
          <a:xfrm>
            <a:off x="4431210" y="208141"/>
            <a:ext cx="742479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53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MIDTØSTEN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" b="1856"/>
          <a:stretch>
            <a:fillRect/>
          </a:stretch>
        </p:blipFill>
        <p:spPr>
          <a:xfrm>
            <a:off x="336000" y="418828"/>
            <a:ext cx="11520000" cy="6240000"/>
          </a:xfrm>
        </p:spPr>
      </p:pic>
      <p:sp>
        <p:nvSpPr>
          <p:cNvPr id="2" name="TekstSylinder 1"/>
          <p:cNvSpPr txBox="1"/>
          <p:nvPr/>
        </p:nvSpPr>
        <p:spPr>
          <a:xfrm>
            <a:off x="417094" y="368968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Fakta om</a:t>
            </a:r>
          </a:p>
          <a:p>
            <a:r>
              <a:rPr lang="nb-N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Midtøsten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7788442" y="2571750"/>
            <a:ext cx="3733801" cy="3733801"/>
            <a:chOff x="4740442" y="2971800"/>
            <a:chExt cx="3733801" cy="3733801"/>
          </a:xfrm>
        </p:grpSpPr>
        <p:sp>
          <p:nvSpPr>
            <p:cNvPr id="3" name="Ellipse 2"/>
            <p:cNvSpPr/>
            <p:nvPr/>
          </p:nvSpPr>
          <p:spPr>
            <a:xfrm>
              <a:off x="4740442" y="2971800"/>
              <a:ext cx="3733801" cy="3733801"/>
            </a:xfrm>
            <a:prstGeom prst="ellipse">
              <a:avLst/>
            </a:prstGeom>
            <a:solidFill>
              <a:srgbClr val="ED6C3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4991350" y="3807648"/>
              <a:ext cx="323198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Strekker seg fra Marokko til Afghanistan, fra Tyrkia til Sør-Sudan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Over 500 mill. innbyggere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Krig og politisk uro herjer i flere av landene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Kristne blir forfulgt, og mange reiser fra regionen</a:t>
              </a:r>
            </a:p>
          </p:txBody>
        </p:sp>
      </p:grp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3959" r="-139" b="23825"/>
          <a:stretch/>
        </p:blipFill>
        <p:spPr/>
      </p:pic>
      <p:grpSp>
        <p:nvGrpSpPr>
          <p:cNvPr id="2" name="Gruppe 1"/>
          <p:cNvGrpSpPr/>
          <p:nvPr/>
        </p:nvGrpSpPr>
        <p:grpSpPr>
          <a:xfrm>
            <a:off x="-657628" y="412994"/>
            <a:ext cx="5173361" cy="2373206"/>
            <a:chOff x="-914301" y="3978442"/>
            <a:chExt cx="5173361" cy="2373206"/>
          </a:xfrm>
        </p:grpSpPr>
        <p:sp>
          <p:nvSpPr>
            <p:cNvPr id="6" name="Ellipse 5"/>
            <p:cNvSpPr/>
            <p:nvPr/>
          </p:nvSpPr>
          <p:spPr>
            <a:xfrm>
              <a:off x="485777" y="3978442"/>
              <a:ext cx="2373206" cy="2373206"/>
            </a:xfrm>
            <a:prstGeom prst="ellipse">
              <a:avLst/>
            </a:prstGeom>
            <a:solidFill>
              <a:srgbClr val="ED6C33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-914301" y="4380215"/>
              <a:ext cx="51733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 gjør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Guds kjærlighet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synlig i land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som er lukket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kristen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misjon</a:t>
              </a:r>
            </a:p>
          </p:txBody>
        </p:sp>
      </p:grp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43" y="412994"/>
            <a:ext cx="830270" cy="8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2" b="9372"/>
          <a:stretch>
            <a:fillRect/>
          </a:stretch>
        </p:blipFill>
        <p:spPr/>
      </p:pic>
      <p:grpSp>
        <p:nvGrpSpPr>
          <p:cNvPr id="3" name="Gruppe 2"/>
          <p:cNvGrpSpPr/>
          <p:nvPr/>
        </p:nvGrpSpPr>
        <p:grpSpPr>
          <a:xfrm>
            <a:off x="0" y="529390"/>
            <a:ext cx="3998097" cy="2380202"/>
            <a:chOff x="-303694" y="1179095"/>
            <a:chExt cx="3998097" cy="2380202"/>
          </a:xfrm>
        </p:grpSpPr>
        <p:sp>
          <p:nvSpPr>
            <p:cNvPr id="2" name="Ellipse 1"/>
            <p:cNvSpPr/>
            <p:nvPr/>
          </p:nvSpPr>
          <p:spPr>
            <a:xfrm>
              <a:off x="505254" y="1179095"/>
              <a:ext cx="2380202" cy="2380202"/>
            </a:xfrm>
            <a:prstGeom prst="ellipse">
              <a:avLst/>
            </a:prstGeom>
            <a:solidFill>
              <a:srgbClr val="ED6C33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5" name="TekstSylinder 4"/>
            <p:cNvSpPr txBox="1"/>
            <p:nvPr/>
          </p:nvSpPr>
          <p:spPr>
            <a:xfrm>
              <a:off x="-303694" y="1584366"/>
              <a:ext cx="39980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 bidrar til å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gi kvinner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tro på seg selv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og sine muligheter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en bedre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fremtid</a:t>
              </a:r>
              <a:endPara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9391"/>
          <a:stretch>
            <a:fillRect/>
          </a:stretch>
        </p:blipFill>
        <p:spPr/>
      </p:pic>
      <p:grpSp>
        <p:nvGrpSpPr>
          <p:cNvPr id="2" name="Gruppe 1"/>
          <p:cNvGrpSpPr/>
          <p:nvPr/>
        </p:nvGrpSpPr>
        <p:grpSpPr>
          <a:xfrm>
            <a:off x="653038" y="625596"/>
            <a:ext cx="2141845" cy="1963010"/>
            <a:chOff x="452511" y="1082797"/>
            <a:chExt cx="2141845" cy="1963010"/>
          </a:xfrm>
        </p:grpSpPr>
        <p:sp>
          <p:nvSpPr>
            <p:cNvPr id="10" name="Ellipse 9"/>
            <p:cNvSpPr/>
            <p:nvPr/>
          </p:nvSpPr>
          <p:spPr>
            <a:xfrm>
              <a:off x="541929" y="1082797"/>
              <a:ext cx="1963010" cy="1963010"/>
            </a:xfrm>
            <a:prstGeom prst="ellipse">
              <a:avLst/>
            </a:prstGeom>
            <a:solidFill>
              <a:srgbClr val="ED6C33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452511" y="1387193"/>
              <a:ext cx="214184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Din støtte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gjør Bibelen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tilgjengelig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nye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lesere</a:t>
              </a:r>
            </a:p>
          </p:txBody>
        </p:sp>
      </p:grp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9939"/>
          <a:stretch>
            <a:fillRect/>
          </a:stretch>
        </p:blipFill>
        <p:spPr/>
      </p:pic>
      <p:grpSp>
        <p:nvGrpSpPr>
          <p:cNvPr id="5" name="Gruppe 4"/>
          <p:cNvGrpSpPr/>
          <p:nvPr/>
        </p:nvGrpSpPr>
        <p:grpSpPr>
          <a:xfrm>
            <a:off x="8743950" y="3524250"/>
            <a:ext cx="2838450" cy="2838450"/>
            <a:chOff x="5886450" y="3257550"/>
            <a:chExt cx="2838450" cy="2838450"/>
          </a:xfrm>
        </p:grpSpPr>
        <p:sp>
          <p:nvSpPr>
            <p:cNvPr id="2" name="Ellipse 1"/>
            <p:cNvSpPr/>
            <p:nvPr/>
          </p:nvSpPr>
          <p:spPr>
            <a:xfrm>
              <a:off x="5886450" y="3257550"/>
              <a:ext cx="2838450" cy="2838450"/>
            </a:xfrm>
            <a:prstGeom prst="ellipse">
              <a:avLst/>
            </a:prstGeom>
            <a:solidFill>
              <a:srgbClr val="ED6C3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5938837" y="4015055"/>
              <a:ext cx="27336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Vær med og gi håp </a:t>
              </a:r>
              <a:endPara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til </a:t>
              </a: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mennesker som </a:t>
              </a:r>
              <a:endPara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på </a:t>
              </a: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grunn av krig, uro </a:t>
              </a:r>
              <a:endPara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og </a:t>
              </a: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forfølgelse </a:t>
              </a:r>
              <a:endPara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nb-NO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er drevet på </a:t>
              </a:r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flukt  </a:t>
              </a:r>
            </a:p>
          </p:txBody>
        </p:sp>
      </p:grp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43" y="412994"/>
            <a:ext cx="830270" cy="83027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2966779" y="5601029"/>
            <a:ext cx="62584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42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Gjør tro til handling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solidFill>
            <a:srgbClr val="96D4E4"/>
          </a:solidFill>
        </p:spPr>
      </p:sp>
      <p:sp>
        <p:nvSpPr>
          <p:cNvPr id="3" name="TekstSylinder 2"/>
          <p:cNvSpPr txBox="1"/>
          <p:nvPr/>
        </p:nvSpPr>
        <p:spPr>
          <a:xfrm>
            <a:off x="2738546" y="2051710"/>
            <a:ext cx="6714908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NMS er en </a:t>
            </a:r>
          </a:p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frivillig organisasjon </a:t>
            </a:r>
          </a:p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forankret i </a:t>
            </a:r>
          </a:p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</a:t>
            </a:r>
            <a:r>
              <a:rPr lang="nb-NO" sz="4267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norske kirke</a:t>
            </a:r>
            <a:endParaRPr lang="nb-NO" sz="4267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" b="9378"/>
          <a:stretch>
            <a:fillRect/>
          </a:stretch>
        </p:blipFill>
        <p:spPr/>
      </p:pic>
      <p:grpSp>
        <p:nvGrpSpPr>
          <p:cNvPr id="10" name="Gruppe 9"/>
          <p:cNvGrpSpPr/>
          <p:nvPr/>
        </p:nvGrpSpPr>
        <p:grpSpPr>
          <a:xfrm>
            <a:off x="8368581" y="614814"/>
            <a:ext cx="3175592" cy="3127337"/>
            <a:chOff x="7180101" y="1434388"/>
            <a:chExt cx="3175592" cy="3127337"/>
          </a:xfrm>
        </p:grpSpPr>
        <p:sp>
          <p:nvSpPr>
            <p:cNvPr id="24" name="Ellipse 23"/>
            <p:cNvSpPr/>
            <p:nvPr/>
          </p:nvSpPr>
          <p:spPr>
            <a:xfrm>
              <a:off x="7180101" y="1434388"/>
              <a:ext cx="3127337" cy="3127337"/>
            </a:xfrm>
            <a:prstGeom prst="ellipse">
              <a:avLst/>
            </a:prstGeom>
            <a:solidFill>
              <a:srgbClr val="02587C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grpSp>
          <p:nvGrpSpPr>
            <p:cNvPr id="8" name="Gruppe 7"/>
            <p:cNvGrpSpPr/>
            <p:nvPr/>
          </p:nvGrpSpPr>
          <p:grpSpPr>
            <a:xfrm>
              <a:off x="7401133" y="1645951"/>
              <a:ext cx="2954560" cy="2464431"/>
              <a:chOff x="5550850" y="1234463"/>
              <a:chExt cx="2215920" cy="1848323"/>
            </a:xfrm>
          </p:grpSpPr>
          <p:pic>
            <p:nvPicPr>
              <p:cNvPr id="13" name="Bild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6058" y="1733892"/>
                <a:ext cx="304688" cy="309792"/>
              </a:xfrm>
              <a:prstGeom prst="rect">
                <a:avLst/>
              </a:prstGeom>
              <a:noFill/>
            </p:spPr>
          </p:pic>
          <p:sp>
            <p:nvSpPr>
              <p:cNvPr id="16" name="TekstSylinder 15"/>
              <p:cNvSpPr txBox="1"/>
              <p:nvPr/>
            </p:nvSpPr>
            <p:spPr>
              <a:xfrm>
                <a:off x="6070593" y="1687137"/>
                <a:ext cx="1696177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Deler vi troen </a:t>
                </a:r>
              </a:p>
              <a:p>
                <a:r>
                  <a:rPr lang="nb-NO" sz="14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på Jesus</a:t>
                </a:r>
              </a:p>
            </p:txBody>
          </p:sp>
          <p:sp>
            <p:nvSpPr>
              <p:cNvPr id="17" name="TekstSylinder 16"/>
              <p:cNvSpPr txBox="1"/>
              <p:nvPr/>
            </p:nvSpPr>
            <p:spPr>
              <a:xfrm>
                <a:off x="6050746" y="2186604"/>
                <a:ext cx="1535634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Bekjemper vi urettferdighet</a:t>
                </a:r>
              </a:p>
            </p:txBody>
          </p:sp>
          <p:sp>
            <p:nvSpPr>
              <p:cNvPr id="18" name="TekstSylinder 17"/>
              <p:cNvSpPr txBox="1"/>
              <p:nvPr/>
            </p:nvSpPr>
            <p:spPr>
              <a:xfrm>
                <a:off x="6050746" y="2674886"/>
                <a:ext cx="1256428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Utrydder vi fattigdom</a:t>
                </a:r>
              </a:p>
            </p:txBody>
          </p:sp>
          <p:pic>
            <p:nvPicPr>
              <p:cNvPr id="21" name="Bild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6058" y="2234315"/>
                <a:ext cx="304688" cy="304688"/>
              </a:xfrm>
              <a:prstGeom prst="rect">
                <a:avLst/>
              </a:prstGeom>
            </p:spPr>
          </p:pic>
          <p:pic>
            <p:nvPicPr>
              <p:cNvPr id="22" name="Bild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9456" y="2698594"/>
                <a:ext cx="321137" cy="321137"/>
              </a:xfrm>
              <a:prstGeom prst="rect">
                <a:avLst/>
              </a:prstGeom>
            </p:spPr>
          </p:pic>
          <p:sp>
            <p:nvSpPr>
              <p:cNvPr id="23" name="TekstSylinder 22"/>
              <p:cNvSpPr txBox="1"/>
              <p:nvPr/>
            </p:nvSpPr>
            <p:spPr>
              <a:xfrm>
                <a:off x="5550850" y="1234463"/>
                <a:ext cx="2013952" cy="37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26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Sammen</a:t>
                </a:r>
                <a:endParaRPr lang="nb-NO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3" name="TekstSylinder 2"/>
          <p:cNvSpPr txBox="1"/>
          <p:nvPr/>
        </p:nvSpPr>
        <p:spPr>
          <a:xfrm>
            <a:off x="563106" y="4522303"/>
            <a:ext cx="3403031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 </a:t>
            </a:r>
          </a:p>
          <a:p>
            <a:r>
              <a:rPr lang="nb-NO" sz="26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engasjement </a:t>
            </a:r>
          </a:p>
          <a:p>
            <a:r>
              <a:rPr lang="nb-NO" sz="2667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utgjør </a:t>
            </a:r>
            <a:endParaRPr lang="nb-NO" sz="2667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26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forskjell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2966779" y="5601029"/>
            <a:ext cx="62584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42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Gjør tro til handling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solidFill>
            <a:srgbClr val="96D4E4"/>
          </a:solidFill>
        </p:spPr>
      </p:sp>
      <p:sp>
        <p:nvSpPr>
          <p:cNvPr id="3" name="TekstSylinder 2"/>
          <p:cNvSpPr txBox="1"/>
          <p:nvPr/>
        </p:nvSpPr>
        <p:spPr>
          <a:xfrm>
            <a:off x="3020080" y="2382561"/>
            <a:ext cx="6151841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Besøk vår nettside for mer informasjon:</a:t>
            </a:r>
          </a:p>
          <a:p>
            <a:pPr algn="ctr"/>
            <a:r>
              <a:rPr lang="nb-NO" sz="42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www.nms.no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144</Words>
  <Application>Microsoft Office PowerPoint</Application>
  <PresentationFormat>Widescreen</PresentationFormat>
  <Paragraphs>51</Paragraphs>
  <Slides>9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Sven Fjelde</dc:creator>
  <cp:lastModifiedBy>Sven Fjelde</cp:lastModifiedBy>
  <cp:revision>27</cp:revision>
  <dcterms:created xsi:type="dcterms:W3CDTF">2017-01-06T10:03:18Z</dcterms:created>
  <dcterms:modified xsi:type="dcterms:W3CDTF">2018-02-14T08:27:20Z</dcterms:modified>
</cp:coreProperties>
</file>