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303" r:id="rId3"/>
    <p:sldId id="262" r:id="rId4"/>
    <p:sldId id="299" r:id="rId5"/>
    <p:sldId id="294" r:id="rId6"/>
    <p:sldId id="261" r:id="rId7"/>
    <p:sldId id="304" r:id="rId8"/>
    <p:sldId id="263" r:id="rId9"/>
    <p:sldId id="311" r:id="rId10"/>
    <p:sldId id="260" r:id="rId11"/>
    <p:sldId id="298" r:id="rId12"/>
    <p:sldId id="302" r:id="rId13"/>
    <p:sldId id="258" r:id="rId14"/>
    <p:sldId id="309" r:id="rId15"/>
    <p:sldId id="291" r:id="rId16"/>
    <p:sldId id="292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33"/>
    <a:srgbClr val="585857"/>
    <a:srgbClr val="96D4E4"/>
    <a:srgbClr val="B2B2B2"/>
    <a:srgbClr val="22AA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863C-7C08-4C6B-8177-845C7919407F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7C8C96-4A4B-4770-AD51-61E4132F72B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27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675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5804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0169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60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25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335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2808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400"/>
          </a:p>
        </p:txBody>
      </p:sp>
      <p:sp>
        <p:nvSpPr>
          <p:cNvPr id="8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336000" y="309000"/>
            <a:ext cx="11520000" cy="6240000"/>
          </a:xfr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2133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/>
              <a:t>Klikk ikonet for å legge til et bilde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7B99-7C3F-4BC3-B7B8-7E1F8C620B24}" type="datetime1">
              <a:rPr lang="en-US"/>
              <a:pPr>
                <a:defRPr/>
              </a:pPr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18506-49E0-3D48-BF53-9B123B843C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5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619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52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649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622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81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18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7701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404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1F0E2-2E8E-4C02-8707-60F91472506B}" type="datetimeFigureOut">
              <a:rPr lang="nb-NO" smtClean="0"/>
              <a:t>09.01.2018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6CD91-882E-443B-B8F0-A7CD0D9708C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38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sp>
        <p:nvSpPr>
          <p:cNvPr id="4" name="TekstSylinder 3"/>
          <p:cNvSpPr txBox="1"/>
          <p:nvPr/>
        </p:nvSpPr>
        <p:spPr>
          <a:xfrm>
            <a:off x="7508589" y="309000"/>
            <a:ext cx="4347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MADAGASKAR</a:t>
            </a:r>
            <a:endParaRPr lang="nb-NO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13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2" b="9382"/>
          <a:stretch>
            <a:fillRect/>
          </a:stretch>
        </p:blipFill>
        <p:spPr/>
      </p:pic>
      <p:grpSp>
        <p:nvGrpSpPr>
          <p:cNvPr id="2" name="Gruppe 1"/>
          <p:cNvGrpSpPr/>
          <p:nvPr/>
        </p:nvGrpSpPr>
        <p:grpSpPr>
          <a:xfrm>
            <a:off x="0" y="3657600"/>
            <a:ext cx="3729789" cy="2761248"/>
            <a:chOff x="104274" y="3581400"/>
            <a:chExt cx="3729789" cy="2761248"/>
          </a:xfrm>
        </p:grpSpPr>
        <p:sp>
          <p:nvSpPr>
            <p:cNvPr id="5" name="Ellipse 4"/>
            <p:cNvSpPr/>
            <p:nvPr/>
          </p:nvSpPr>
          <p:spPr>
            <a:xfrm>
              <a:off x="588545" y="3581400"/>
              <a:ext cx="2761248" cy="2761248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104274" y="4054083"/>
              <a:ext cx="3729789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Å formidle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evangeliet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skape fredelig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sameksistens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mellom kristne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muslimer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 en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viktig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oppgave</a:t>
              </a:r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51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grpSp>
        <p:nvGrpSpPr>
          <p:cNvPr id="4" name="Gruppe 3"/>
          <p:cNvGrpSpPr/>
          <p:nvPr/>
        </p:nvGrpSpPr>
        <p:grpSpPr>
          <a:xfrm>
            <a:off x="-119063" y="485774"/>
            <a:ext cx="3810000" cy="2505075"/>
            <a:chOff x="-128588" y="923924"/>
            <a:chExt cx="3810000" cy="2505075"/>
          </a:xfrm>
        </p:grpSpPr>
        <p:sp>
          <p:nvSpPr>
            <p:cNvPr id="17" name="Ellipse 16"/>
            <p:cNvSpPr/>
            <p:nvPr/>
          </p:nvSpPr>
          <p:spPr>
            <a:xfrm>
              <a:off x="523875" y="923924"/>
              <a:ext cx="2505075" cy="2505075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TekstSylinder 17"/>
            <p:cNvSpPr txBox="1"/>
            <p:nvPr/>
          </p:nvSpPr>
          <p:spPr>
            <a:xfrm>
              <a:off x="-128588" y="1514741"/>
              <a:ext cx="3810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Kirken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jobber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også med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å hjelpe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mennesker</a:t>
              </a:r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til å ta i bruk sine </a:t>
              </a:r>
            </a:p>
            <a:p>
              <a:pPr algn="ctr"/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gaver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og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talenter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2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 b="9386"/>
          <a:stretch>
            <a:fillRect/>
          </a:stretch>
        </p:blipFill>
        <p:spPr>
          <a:xfrm>
            <a:off x="336000" y="309000"/>
            <a:ext cx="11520000" cy="6240000"/>
          </a:xfr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grpSp>
        <p:nvGrpSpPr>
          <p:cNvPr id="2" name="Gruppe 1"/>
          <p:cNvGrpSpPr/>
          <p:nvPr/>
        </p:nvGrpSpPr>
        <p:grpSpPr>
          <a:xfrm>
            <a:off x="8492038" y="663742"/>
            <a:ext cx="3981450" cy="2152649"/>
            <a:chOff x="8196262" y="733425"/>
            <a:chExt cx="3981450" cy="2152649"/>
          </a:xfrm>
        </p:grpSpPr>
        <p:sp>
          <p:nvSpPr>
            <p:cNvPr id="6" name="Ellipse 5"/>
            <p:cNvSpPr/>
            <p:nvPr/>
          </p:nvSpPr>
          <p:spPr>
            <a:xfrm>
              <a:off x="9110663" y="733425"/>
              <a:ext cx="2152649" cy="2152649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TekstSylinder 6"/>
            <p:cNvSpPr txBox="1"/>
            <p:nvPr/>
          </p:nvSpPr>
          <p:spPr>
            <a:xfrm>
              <a:off x="8196262" y="1271140"/>
              <a:ext cx="39814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Din støtte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bidrar til å bygge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og trygge </a:t>
              </a:r>
            </a:p>
            <a:p>
              <a:pPr algn="ctr"/>
              <a:r>
                <a:rPr lang="nn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lokalsamfunn</a:t>
              </a:r>
              <a:r>
                <a:rPr lang="nb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endParaRPr lang="nb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55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966779" y="5601029"/>
            <a:ext cx="6258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Gjør tro til handling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solidFill>
            <a:srgbClr val="96D4E4"/>
          </a:solidFill>
        </p:spPr>
      </p:sp>
      <p:sp>
        <p:nvSpPr>
          <p:cNvPr id="3" name="TekstSylinder 2"/>
          <p:cNvSpPr txBox="1"/>
          <p:nvPr/>
        </p:nvSpPr>
        <p:spPr>
          <a:xfrm>
            <a:off x="2738546" y="2051710"/>
            <a:ext cx="6714908" cy="271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NMS er en </a:t>
            </a:r>
          </a:p>
          <a:p>
            <a:pPr algn="ctr"/>
            <a:r>
              <a:rPr lang="nn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frivillig organisasjon </a:t>
            </a:r>
          </a:p>
          <a:p>
            <a:pPr algn="ctr"/>
            <a:r>
              <a:rPr lang="nn-NO" sz="4267" dirty="0" err="1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forankret</a:t>
            </a:r>
            <a:r>
              <a:rPr lang="nn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 </a:t>
            </a:r>
          </a:p>
          <a:p>
            <a:pPr algn="ctr"/>
            <a:r>
              <a:rPr lang="nn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 norske </a:t>
            </a:r>
            <a:r>
              <a:rPr lang="nn-NO" sz="4267" dirty="0" err="1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kirke</a:t>
            </a:r>
            <a:endParaRPr lang="nn-NO" sz="4267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0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966779" y="5601029"/>
            <a:ext cx="6258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Gjør tro til handling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solidFill>
            <a:srgbClr val="96D4E4"/>
          </a:solidFill>
        </p:spPr>
      </p:sp>
      <p:sp>
        <p:nvSpPr>
          <p:cNvPr id="3" name="TekstSylinder 2"/>
          <p:cNvSpPr txBox="1"/>
          <p:nvPr/>
        </p:nvSpPr>
        <p:spPr>
          <a:xfrm>
            <a:off x="1809750" y="1690062"/>
            <a:ext cx="85725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400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Få magasinet </a:t>
            </a:r>
            <a:r>
              <a:rPr lang="nn-NO" sz="4400" dirty="0" err="1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Misjonstidende</a:t>
            </a:r>
            <a:r>
              <a:rPr lang="nn-NO" sz="4400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gratis tilsendt </a:t>
            </a:r>
          </a:p>
          <a:p>
            <a:pPr algn="ctr"/>
            <a:r>
              <a:rPr lang="nn-NO" sz="4400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seks </a:t>
            </a:r>
            <a:r>
              <a:rPr lang="nn-NO" sz="4400" dirty="0" err="1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ganger</a:t>
            </a:r>
            <a:r>
              <a:rPr lang="nn-NO" sz="4400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 året </a:t>
            </a:r>
          </a:p>
          <a:p>
            <a:pPr algn="ctr"/>
            <a:endParaRPr lang="nn-NO" sz="4400" dirty="0">
              <a:solidFill>
                <a:srgbClr val="5858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n-NO" sz="4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Send NMS MT til 2490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6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7" b="9367"/>
          <a:stretch>
            <a:fillRect/>
          </a:stretch>
        </p:blipFill>
        <p:spPr>
          <a:xfrm>
            <a:off x="336000" y="328952"/>
            <a:ext cx="11520000" cy="6240000"/>
          </a:xfrm>
        </p:spPr>
      </p:pic>
      <p:sp>
        <p:nvSpPr>
          <p:cNvPr id="24" name="Ellipse 23"/>
          <p:cNvSpPr/>
          <p:nvPr/>
        </p:nvSpPr>
        <p:spPr>
          <a:xfrm>
            <a:off x="7180101" y="1434388"/>
            <a:ext cx="3127337" cy="3127337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grpSp>
        <p:nvGrpSpPr>
          <p:cNvPr id="8" name="Gruppe 7"/>
          <p:cNvGrpSpPr/>
          <p:nvPr/>
        </p:nvGrpSpPr>
        <p:grpSpPr>
          <a:xfrm>
            <a:off x="7401133" y="1645951"/>
            <a:ext cx="2954560" cy="2464431"/>
            <a:chOff x="5550850" y="1234463"/>
            <a:chExt cx="2215920" cy="1848323"/>
          </a:xfrm>
        </p:grpSpPr>
        <p:pic>
          <p:nvPicPr>
            <p:cNvPr id="13" name="Bild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058" y="1733892"/>
              <a:ext cx="304688" cy="309792"/>
            </a:xfrm>
            <a:prstGeom prst="rect">
              <a:avLst/>
            </a:prstGeom>
            <a:noFill/>
          </p:spPr>
        </p:pic>
        <p:sp>
          <p:nvSpPr>
            <p:cNvPr id="16" name="TekstSylinder 15"/>
            <p:cNvSpPr txBox="1"/>
            <p:nvPr/>
          </p:nvSpPr>
          <p:spPr>
            <a:xfrm>
              <a:off x="6070593" y="1687137"/>
              <a:ext cx="1696177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67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Deler vi troen </a:t>
              </a:r>
            </a:p>
            <a:p>
              <a:r>
                <a:rPr lang="nb-NO" sz="1467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på Jesus</a:t>
              </a:r>
            </a:p>
          </p:txBody>
        </p:sp>
        <p:sp>
          <p:nvSpPr>
            <p:cNvPr id="17" name="TekstSylinder 16"/>
            <p:cNvSpPr txBox="1"/>
            <p:nvPr/>
          </p:nvSpPr>
          <p:spPr>
            <a:xfrm>
              <a:off x="6050746" y="2186604"/>
              <a:ext cx="1535634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67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Kjemper vi </a:t>
              </a:r>
            </a:p>
            <a:p>
              <a:r>
                <a:rPr lang="nb-NO" sz="1467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mot urettferdighet</a:t>
              </a:r>
            </a:p>
          </p:txBody>
        </p:sp>
        <p:sp>
          <p:nvSpPr>
            <p:cNvPr id="18" name="TekstSylinder 17"/>
            <p:cNvSpPr txBox="1"/>
            <p:nvPr/>
          </p:nvSpPr>
          <p:spPr>
            <a:xfrm>
              <a:off x="6050746" y="2674886"/>
              <a:ext cx="1256428" cy="40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67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Utrydder vi fattigdom</a:t>
              </a:r>
            </a:p>
          </p:txBody>
        </p:sp>
        <p:pic>
          <p:nvPicPr>
            <p:cNvPr id="21" name="Bild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6058" y="2234315"/>
              <a:ext cx="304688" cy="304688"/>
            </a:xfrm>
            <a:prstGeom prst="rect">
              <a:avLst/>
            </a:prstGeom>
          </p:spPr>
        </p:pic>
        <p:pic>
          <p:nvPicPr>
            <p:cNvPr id="22" name="Bild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456" y="2698594"/>
              <a:ext cx="321137" cy="321137"/>
            </a:xfrm>
            <a:prstGeom prst="rect">
              <a:avLst/>
            </a:prstGeom>
          </p:spPr>
        </p:pic>
        <p:sp>
          <p:nvSpPr>
            <p:cNvPr id="23" name="TekstSylinder 22"/>
            <p:cNvSpPr txBox="1"/>
            <p:nvPr/>
          </p:nvSpPr>
          <p:spPr>
            <a:xfrm>
              <a:off x="5550850" y="1234463"/>
              <a:ext cx="2013952" cy="377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667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Sammen</a:t>
              </a:r>
              <a:endPara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" name="TekstSylinder 2"/>
          <p:cNvSpPr txBox="1"/>
          <p:nvPr/>
        </p:nvSpPr>
        <p:spPr>
          <a:xfrm>
            <a:off x="464525" y="4643279"/>
            <a:ext cx="3403031" cy="173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Ditt </a:t>
            </a:r>
          </a:p>
          <a:p>
            <a:r>
              <a:rPr lang="nn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engasjement </a:t>
            </a:r>
          </a:p>
          <a:p>
            <a:r>
              <a:rPr lang="nn-NO" sz="2667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utgjør</a:t>
            </a:r>
            <a:r>
              <a:rPr lang="nn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nn-NO" sz="26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forskjell</a:t>
            </a:r>
          </a:p>
        </p:txBody>
      </p:sp>
      <p:pic>
        <p:nvPicPr>
          <p:cNvPr id="19" name="Bil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1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2966779" y="5601029"/>
            <a:ext cx="625844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b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Gjør tro til handling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solidFill>
            <a:srgbClr val="96D4E4"/>
          </a:solidFill>
        </p:spPr>
      </p:sp>
      <p:sp>
        <p:nvSpPr>
          <p:cNvPr id="3" name="TekstSylinder 2"/>
          <p:cNvSpPr txBox="1"/>
          <p:nvPr/>
        </p:nvSpPr>
        <p:spPr>
          <a:xfrm>
            <a:off x="3020080" y="2382561"/>
            <a:ext cx="6151841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Besøk vår nettside for </a:t>
            </a:r>
            <a:r>
              <a:rPr lang="nn-NO" sz="4267" dirty="0" err="1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</a:t>
            </a:r>
            <a:r>
              <a:rPr lang="nn-NO" sz="4267" dirty="0">
                <a:solidFill>
                  <a:srgbClr val="585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informasjon:</a:t>
            </a:r>
          </a:p>
          <a:p>
            <a:pPr algn="ctr"/>
            <a:r>
              <a:rPr lang="nn-NO" sz="4267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www.nms.no</a:t>
            </a:r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24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0" b="13900"/>
          <a:stretch>
            <a:fillRect/>
          </a:stretch>
        </p:blipFill>
        <p:spPr>
          <a:solidFill>
            <a:srgbClr val="96D4E4"/>
          </a:solidFill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8439150" y="501359"/>
            <a:ext cx="3181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Fakta om Madagaskar</a:t>
            </a:r>
          </a:p>
        </p:txBody>
      </p:sp>
      <p:grpSp>
        <p:nvGrpSpPr>
          <p:cNvPr id="2" name="Gruppe 1"/>
          <p:cNvGrpSpPr/>
          <p:nvPr/>
        </p:nvGrpSpPr>
        <p:grpSpPr>
          <a:xfrm>
            <a:off x="485775" y="2334436"/>
            <a:ext cx="4057650" cy="4057650"/>
            <a:chOff x="504825" y="2296336"/>
            <a:chExt cx="4057650" cy="4057650"/>
          </a:xfrm>
        </p:grpSpPr>
        <p:sp>
          <p:nvSpPr>
            <p:cNvPr id="8" name="Ellipse 7"/>
            <p:cNvSpPr/>
            <p:nvPr/>
          </p:nvSpPr>
          <p:spPr>
            <a:xfrm>
              <a:off x="504825" y="2296336"/>
              <a:ext cx="4057650" cy="4057650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800100" y="3052649"/>
              <a:ext cx="34575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24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millioner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innbyggere</a:t>
              </a:r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41% av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befolkningen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 kristne</a:t>
              </a:r>
            </a:p>
            <a:p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av 3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gassere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er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analfabeter</a:t>
              </a:r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50% av alle barn under 5 år er underernærte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69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b="13892"/>
          <a:stretch>
            <a:fillRect/>
          </a:stretch>
        </p:blipFill>
        <p:spPr/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9674775" y="4280708"/>
            <a:ext cx="1975659" cy="1975659"/>
          </a:xfrm>
          <a:prstGeom prst="ellipse">
            <a:avLst/>
          </a:prstGeom>
          <a:solidFill>
            <a:srgbClr val="ED6C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/>
          <p:cNvSpPr txBox="1"/>
          <p:nvPr/>
        </p:nvSpPr>
        <p:spPr>
          <a:xfrm>
            <a:off x="9571991" y="4729928"/>
            <a:ext cx="218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Din støtte gir</a:t>
            </a:r>
          </a:p>
          <a:p>
            <a:pPr algn="ctr"/>
            <a:r>
              <a: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barn og unge </a:t>
            </a:r>
          </a:p>
          <a:p>
            <a:pPr algn="ctr"/>
            <a:r>
              <a: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n-NO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bedre</a:t>
            </a:r>
            <a:r>
              <a: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nn-NO" sz="16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hverdag</a:t>
            </a:r>
            <a:endParaRPr lang="nn-NO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8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 b="14989"/>
          <a:stretch>
            <a:fillRect/>
          </a:stretch>
        </p:blipFill>
        <p:spPr/>
      </p:pic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514350" y="409575"/>
            <a:ext cx="2095500" cy="2095500"/>
          </a:xfrm>
          <a:prstGeom prst="ellipse">
            <a:avLst/>
          </a:prstGeom>
          <a:solidFill>
            <a:srgbClr val="ED6C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/>
        </p:nvSpPr>
        <p:spPr>
          <a:xfrm>
            <a:off x="723761" y="850899"/>
            <a:ext cx="16766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n-NO" dirty="0">
                <a:solidFill>
                  <a:schemeClr val="bg1"/>
                </a:solidFill>
              </a:rPr>
              <a:t>Du  bidrar </a:t>
            </a:r>
          </a:p>
          <a:p>
            <a:pPr algn="ctr"/>
            <a:r>
              <a:rPr lang="nn-NO" dirty="0">
                <a:solidFill>
                  <a:schemeClr val="bg1"/>
                </a:solidFill>
              </a:rPr>
              <a:t>til å gi </a:t>
            </a:r>
          </a:p>
          <a:p>
            <a:pPr algn="ctr"/>
            <a:r>
              <a:rPr lang="nn-NO" dirty="0">
                <a:solidFill>
                  <a:schemeClr val="bg1"/>
                </a:solidFill>
              </a:rPr>
              <a:t>kvinner og barn</a:t>
            </a:r>
          </a:p>
          <a:p>
            <a:pPr algn="ctr"/>
            <a:r>
              <a:rPr lang="nn-NO" dirty="0">
                <a:solidFill>
                  <a:schemeClr val="bg1"/>
                </a:solidFill>
              </a:rPr>
              <a:t>helseoppfølging</a:t>
            </a:r>
          </a:p>
        </p:txBody>
      </p:sp>
    </p:spTree>
    <p:extLst>
      <p:ext uri="{BB962C8B-B14F-4D97-AF65-F5344CB8AC3E}">
        <p14:creationId xmlns:p14="http://schemas.microsoft.com/office/powerpoint/2010/main" val="413651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2" b="13892"/>
          <a:stretch>
            <a:fillRect/>
          </a:stretch>
        </p:blipFill>
        <p:spPr/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grpSp>
        <p:nvGrpSpPr>
          <p:cNvPr id="2" name="Gruppe 1"/>
          <p:cNvGrpSpPr/>
          <p:nvPr/>
        </p:nvGrpSpPr>
        <p:grpSpPr>
          <a:xfrm>
            <a:off x="9700678" y="4495799"/>
            <a:ext cx="1933575" cy="1893917"/>
            <a:chOff x="9605428" y="4476749"/>
            <a:chExt cx="1933575" cy="1893917"/>
          </a:xfrm>
        </p:grpSpPr>
        <p:sp>
          <p:nvSpPr>
            <p:cNvPr id="6" name="Ellipse 5"/>
            <p:cNvSpPr/>
            <p:nvPr/>
          </p:nvSpPr>
          <p:spPr>
            <a:xfrm>
              <a:off x="9625258" y="4476749"/>
              <a:ext cx="1893917" cy="1893917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Rektangel 4"/>
            <p:cNvSpPr/>
            <p:nvPr/>
          </p:nvSpPr>
          <p:spPr>
            <a:xfrm>
              <a:off x="9605428" y="4962042"/>
              <a:ext cx="1933575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n-NO" dirty="0"/>
                <a:t> </a:t>
              </a:r>
              <a:r>
                <a:rPr lang="nn-NO" dirty="0">
                  <a:solidFill>
                    <a:schemeClr val="bg1"/>
                  </a:solidFill>
                </a:rPr>
                <a:t>Du gir barn</a:t>
              </a:r>
            </a:p>
            <a:p>
              <a:pPr algn="ctr"/>
              <a:r>
                <a:rPr lang="nn-NO" dirty="0" smtClean="0">
                  <a:solidFill>
                    <a:schemeClr val="bg1"/>
                  </a:solidFill>
                </a:rPr>
                <a:t> </a:t>
              </a:r>
              <a:r>
                <a:rPr lang="nb-NO" dirty="0" smtClean="0">
                  <a:solidFill>
                    <a:schemeClr val="bg1"/>
                  </a:solidFill>
                </a:rPr>
                <a:t>mulighet</a:t>
              </a:r>
              <a:r>
                <a:rPr lang="nn-NO" dirty="0" smtClean="0">
                  <a:solidFill>
                    <a:schemeClr val="bg1"/>
                  </a:solidFill>
                </a:rPr>
                <a:t> til </a:t>
              </a:r>
              <a:r>
                <a:rPr lang="nn-NO" dirty="0">
                  <a:solidFill>
                    <a:schemeClr val="bg1"/>
                  </a:solidFill>
                </a:rPr>
                <a:t>å </a:t>
              </a:r>
            </a:p>
            <a:p>
              <a:pPr algn="ctr"/>
              <a:r>
                <a:rPr lang="nn-NO" dirty="0">
                  <a:solidFill>
                    <a:schemeClr val="bg1"/>
                  </a:solidFill>
                </a:rPr>
                <a:t>gå </a:t>
              </a:r>
              <a:r>
                <a:rPr lang="nn-NO" dirty="0" smtClean="0">
                  <a:solidFill>
                    <a:schemeClr val="bg1"/>
                  </a:solidFill>
                </a:rPr>
                <a:t>på </a:t>
              </a:r>
              <a:r>
                <a:rPr lang="nn-NO" dirty="0">
                  <a:solidFill>
                    <a:schemeClr val="bg1"/>
                  </a:solidFill>
                </a:rPr>
                <a:t>skole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610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grpSp>
        <p:nvGrpSpPr>
          <p:cNvPr id="8" name="Gruppe 7"/>
          <p:cNvGrpSpPr/>
          <p:nvPr/>
        </p:nvGrpSpPr>
        <p:grpSpPr>
          <a:xfrm>
            <a:off x="-43642" y="4171949"/>
            <a:ext cx="3581400" cy="2084417"/>
            <a:chOff x="-43642" y="4171949"/>
            <a:chExt cx="3581400" cy="2084417"/>
          </a:xfrm>
        </p:grpSpPr>
        <p:sp>
          <p:nvSpPr>
            <p:cNvPr id="6" name="Ellipse 5"/>
            <p:cNvSpPr/>
            <p:nvPr/>
          </p:nvSpPr>
          <p:spPr>
            <a:xfrm>
              <a:off x="704850" y="4171949"/>
              <a:ext cx="2084417" cy="2084417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TekstSylinder 4"/>
            <p:cNvSpPr txBox="1"/>
            <p:nvPr/>
          </p:nvSpPr>
          <p:spPr>
            <a:xfrm>
              <a:off x="-43642" y="4675548"/>
              <a:ext cx="3581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Skolegang for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blinde og døve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 en prioritert</a:t>
              </a:r>
            </a:p>
            <a:p>
              <a:pPr algn="ctr"/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oppgave</a:t>
              </a:r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559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grpSp>
        <p:nvGrpSpPr>
          <p:cNvPr id="2" name="Gruppe 1"/>
          <p:cNvGrpSpPr/>
          <p:nvPr/>
        </p:nvGrpSpPr>
        <p:grpSpPr>
          <a:xfrm>
            <a:off x="9224402" y="449178"/>
            <a:ext cx="2533650" cy="2337755"/>
            <a:chOff x="9224402" y="449178"/>
            <a:chExt cx="2533650" cy="2337755"/>
          </a:xfrm>
        </p:grpSpPr>
        <p:sp>
          <p:nvSpPr>
            <p:cNvPr id="5" name="Ellipse 4"/>
            <p:cNvSpPr/>
            <p:nvPr/>
          </p:nvSpPr>
          <p:spPr>
            <a:xfrm>
              <a:off x="9322350" y="449178"/>
              <a:ext cx="2337755" cy="2337755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TekstSylinder 5"/>
            <p:cNvSpPr txBox="1"/>
            <p:nvPr/>
          </p:nvSpPr>
          <p:spPr>
            <a:xfrm>
              <a:off x="9224402" y="956335"/>
              <a:ext cx="25336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Sammen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med Den gassisk-lutherske </a:t>
              </a:r>
              <a:b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kirke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deler vi</a:t>
              </a:r>
            </a:p>
            <a:p>
              <a:pPr algn="ctr"/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troen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på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Jesus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828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8" b="9378"/>
          <a:stretch>
            <a:fillRect/>
          </a:stretch>
        </p:blipFill>
        <p:spPr/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67" y="6256367"/>
            <a:ext cx="585267" cy="585267"/>
          </a:xfrm>
          <a:prstGeom prst="rect">
            <a:avLst/>
          </a:prstGeom>
        </p:spPr>
      </p:pic>
      <p:grpSp>
        <p:nvGrpSpPr>
          <p:cNvPr id="2" name="Gruppe 1"/>
          <p:cNvGrpSpPr/>
          <p:nvPr/>
        </p:nvGrpSpPr>
        <p:grpSpPr>
          <a:xfrm>
            <a:off x="-112796" y="405009"/>
            <a:ext cx="3914775" cy="2667000"/>
            <a:chOff x="8277225" y="3589367"/>
            <a:chExt cx="3914775" cy="2667000"/>
          </a:xfrm>
        </p:grpSpPr>
        <p:sp>
          <p:nvSpPr>
            <p:cNvPr id="9" name="Ellipse 8"/>
            <p:cNvSpPr/>
            <p:nvPr/>
          </p:nvSpPr>
          <p:spPr>
            <a:xfrm>
              <a:off x="8901113" y="3589367"/>
              <a:ext cx="2667000" cy="2667000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TekstSylinder 9"/>
            <p:cNvSpPr txBox="1"/>
            <p:nvPr/>
          </p:nvSpPr>
          <p:spPr>
            <a:xfrm>
              <a:off x="8277225" y="4261147"/>
              <a:ext cx="39147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Din støtte er med på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å utdanne framtidige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prester og </a:t>
              </a:r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ledere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i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Den gassisk-lutherske </a:t>
              </a:r>
            </a:p>
            <a:p>
              <a:pPr algn="ctr"/>
              <a:r>
                <a:rPr lang="nn-NO" sz="1600" dirty="0" err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kirke</a:t>
              </a:r>
              <a:endParaRPr lang="nn-NO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4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9372" b="9372"/>
          <a:stretch>
            <a:fillRect/>
          </a:stretch>
        </p:blipFill>
        <p:spPr/>
      </p:pic>
      <p:grpSp>
        <p:nvGrpSpPr>
          <p:cNvPr id="5" name="Gruppe 4"/>
          <p:cNvGrpSpPr/>
          <p:nvPr/>
        </p:nvGrpSpPr>
        <p:grpSpPr>
          <a:xfrm>
            <a:off x="628650" y="466725"/>
            <a:ext cx="1733550" cy="1733550"/>
            <a:chOff x="1362075" y="1428750"/>
            <a:chExt cx="1733550" cy="1733550"/>
          </a:xfrm>
        </p:grpSpPr>
        <p:sp>
          <p:nvSpPr>
            <p:cNvPr id="2" name="Ellipse 1"/>
            <p:cNvSpPr/>
            <p:nvPr/>
          </p:nvSpPr>
          <p:spPr>
            <a:xfrm>
              <a:off x="1362075" y="1428750"/>
              <a:ext cx="1733550" cy="1733550"/>
            </a:xfrm>
            <a:prstGeom prst="ellipse">
              <a:avLst/>
            </a:prstGeom>
            <a:solidFill>
              <a:srgbClr val="ED6C33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" name="TekstSylinder 3"/>
            <p:cNvSpPr txBox="1"/>
            <p:nvPr/>
          </p:nvSpPr>
          <p:spPr>
            <a:xfrm>
              <a:off x="1443037" y="2003137"/>
              <a:ext cx="15716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Kirken</a:t>
              </a:r>
              <a:r>
                <a:rPr lang="nn-NO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er i </a:t>
              </a:r>
            </a:p>
            <a:p>
              <a:pPr algn="ctr"/>
              <a:r>
                <a:rPr lang="nn-NO" sz="16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stadig vekst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201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197</Words>
  <Application>Microsoft Office PowerPoint</Application>
  <PresentationFormat>Widescreen</PresentationFormat>
  <Paragraphs>77</Paragraphs>
  <Slides>16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Verdana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Sven Fjelde</dc:creator>
  <cp:lastModifiedBy>Sven Fjelde</cp:lastModifiedBy>
  <cp:revision>84</cp:revision>
  <dcterms:created xsi:type="dcterms:W3CDTF">2017-01-05T09:31:43Z</dcterms:created>
  <dcterms:modified xsi:type="dcterms:W3CDTF">2018-01-09T14:49:47Z</dcterms:modified>
</cp:coreProperties>
</file>