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89" r:id="rId3"/>
    <p:sldId id="282" r:id="rId4"/>
    <p:sldId id="265" r:id="rId5"/>
    <p:sldId id="286" r:id="rId6"/>
    <p:sldId id="266" r:id="rId7"/>
    <p:sldId id="284" r:id="rId8"/>
    <p:sldId id="291" r:id="rId9"/>
    <p:sldId id="292" r:id="rId10"/>
    <p:sldId id="285" r:id="rId11"/>
    <p:sldId id="260" r:id="rId12"/>
    <p:sldId id="278" r:id="rId13"/>
    <p:sldId id="279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6F2D6-8202-410E-BA4D-2AE89C62A81F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149C2-83F8-4E21-9931-D1D0B44062B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254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17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590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304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72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12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68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6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92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40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36000" y="309000"/>
            <a:ext cx="11520000" cy="62400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7B99-7C3F-4BC3-B7B8-7E1F8C620B24}" type="datetime1">
              <a:rPr lang="en-US"/>
              <a:pPr>
                <a:defRPr/>
              </a:pPr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8506-49E0-3D48-BF53-9B123B843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0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14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12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9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3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3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70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68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4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D57F-40B5-4056-A6D2-ED0F82885F7E}" type="datetimeFigureOut">
              <a:rPr lang="nb-NO" smtClean="0"/>
              <a:t>11.01.2018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590C3-CD17-4C86-AAB9-BD0EFE065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4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b="9372"/>
          <a:stretch>
            <a:fillRect/>
          </a:stretch>
        </p:blipFill>
        <p:spPr/>
      </p:pic>
      <p:sp>
        <p:nvSpPr>
          <p:cNvPr id="4" name="TekstSylinder 3"/>
          <p:cNvSpPr txBox="1"/>
          <p:nvPr/>
        </p:nvSpPr>
        <p:spPr>
          <a:xfrm>
            <a:off x="404421" y="5635993"/>
            <a:ext cx="383442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33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ESTLAND</a:t>
            </a:r>
            <a:endParaRPr lang="nb-NO" sz="5867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sp>
        <p:nvSpPr>
          <p:cNvPr id="5" name="TekstSylinder 4"/>
          <p:cNvSpPr txBox="1"/>
          <p:nvPr/>
        </p:nvSpPr>
        <p:spPr>
          <a:xfrm>
            <a:off x="4524375" y="1085850"/>
            <a:ext cx="343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266700" y="428624"/>
            <a:ext cx="2724150" cy="1847851"/>
            <a:chOff x="171450" y="4552949"/>
            <a:chExt cx="2724150" cy="1847851"/>
          </a:xfrm>
        </p:grpSpPr>
        <p:sp>
          <p:nvSpPr>
            <p:cNvPr id="4" name="Ellipse 3"/>
            <p:cNvSpPr/>
            <p:nvPr/>
          </p:nvSpPr>
          <p:spPr>
            <a:xfrm>
              <a:off x="609600" y="4552949"/>
              <a:ext cx="1847851" cy="1847851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171450" y="4938265"/>
              <a:ext cx="2724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Arbeidet er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 viktig del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 kirkens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ledertrening</a:t>
              </a:r>
            </a:p>
          </p:txBody>
        </p:sp>
      </p:grp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2738546" y="2051710"/>
            <a:ext cx="6714908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NMS er en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frivillig organisasjon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forankret i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</a:t>
            </a:r>
            <a:r>
              <a:rPr lang="nb-NO" sz="4267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norske kirke</a:t>
            </a:r>
            <a:endParaRPr lang="nb-NO" sz="4267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b="2034"/>
          <a:stretch>
            <a:fillRect/>
          </a:stretch>
        </p:blipFill>
        <p:spPr/>
      </p:pic>
      <p:grpSp>
        <p:nvGrpSpPr>
          <p:cNvPr id="7" name="Gruppe 6"/>
          <p:cNvGrpSpPr/>
          <p:nvPr/>
        </p:nvGrpSpPr>
        <p:grpSpPr>
          <a:xfrm>
            <a:off x="5233872" y="727541"/>
            <a:ext cx="3175592" cy="3127337"/>
            <a:chOff x="7472735" y="1453438"/>
            <a:chExt cx="3175592" cy="3127337"/>
          </a:xfrm>
        </p:grpSpPr>
        <p:sp>
          <p:nvSpPr>
            <p:cNvPr id="24" name="Ellipse 23"/>
            <p:cNvSpPr/>
            <p:nvPr/>
          </p:nvSpPr>
          <p:spPr>
            <a:xfrm>
              <a:off x="7472735" y="1453438"/>
              <a:ext cx="3127337" cy="3127337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grpSp>
          <p:nvGrpSpPr>
            <p:cNvPr id="8" name="Gruppe 7"/>
            <p:cNvGrpSpPr/>
            <p:nvPr/>
          </p:nvGrpSpPr>
          <p:grpSpPr>
            <a:xfrm>
              <a:off x="7693767" y="1665001"/>
              <a:ext cx="2954560" cy="2464431"/>
              <a:chOff x="5550850" y="1234463"/>
              <a:chExt cx="2215920" cy="1848323"/>
            </a:xfrm>
          </p:grpSpPr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6058" y="1733892"/>
                <a:ext cx="304688" cy="309792"/>
              </a:xfrm>
              <a:prstGeom prst="rect">
                <a:avLst/>
              </a:prstGeom>
              <a:noFill/>
            </p:spPr>
          </p:pic>
          <p:sp>
            <p:nvSpPr>
              <p:cNvPr id="16" name="TekstSylinder 15"/>
              <p:cNvSpPr txBox="1"/>
              <p:nvPr/>
            </p:nvSpPr>
            <p:spPr>
              <a:xfrm>
                <a:off x="6070593" y="1687137"/>
                <a:ext cx="1696177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Deler vi troen </a:t>
                </a:r>
              </a:p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på Jesus</a:t>
                </a:r>
              </a:p>
            </p:txBody>
          </p:sp>
          <p:sp>
            <p:nvSpPr>
              <p:cNvPr id="17" name="TekstSylinder 16"/>
              <p:cNvSpPr txBox="1"/>
              <p:nvPr/>
            </p:nvSpPr>
            <p:spPr>
              <a:xfrm>
                <a:off x="6050746" y="2186604"/>
                <a:ext cx="1535634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Bekjemper vi urettferdighet</a:t>
                </a:r>
              </a:p>
            </p:txBody>
          </p:sp>
          <p:sp>
            <p:nvSpPr>
              <p:cNvPr id="18" name="TekstSylinder 17"/>
              <p:cNvSpPr txBox="1"/>
              <p:nvPr/>
            </p:nvSpPr>
            <p:spPr>
              <a:xfrm>
                <a:off x="6050746" y="2674886"/>
                <a:ext cx="1256428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Utrydder vi fattigdom</a:t>
                </a:r>
              </a:p>
            </p:txBody>
          </p:sp>
          <p:pic>
            <p:nvPicPr>
              <p:cNvPr id="21" name="Bild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6058" y="2234315"/>
                <a:ext cx="304688" cy="304688"/>
              </a:xfrm>
              <a:prstGeom prst="rect">
                <a:avLst/>
              </a:prstGeom>
            </p:spPr>
          </p:pic>
          <p:pic>
            <p:nvPicPr>
              <p:cNvPr id="22" name="Bild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9456" y="2698594"/>
                <a:ext cx="321137" cy="321137"/>
              </a:xfrm>
              <a:prstGeom prst="rect">
                <a:avLst/>
              </a:prstGeom>
            </p:spPr>
          </p:pic>
          <p:sp>
            <p:nvSpPr>
              <p:cNvPr id="23" name="TekstSylinder 22"/>
              <p:cNvSpPr txBox="1"/>
              <p:nvPr/>
            </p:nvSpPr>
            <p:spPr>
              <a:xfrm>
                <a:off x="5550850" y="1234463"/>
                <a:ext cx="2013952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26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Sammen</a:t>
                </a:r>
                <a:endParaRPr lang="nb-NO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3" name="TekstSylinder 2"/>
          <p:cNvSpPr txBox="1"/>
          <p:nvPr/>
        </p:nvSpPr>
        <p:spPr>
          <a:xfrm>
            <a:off x="336000" y="4814936"/>
            <a:ext cx="340303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Ditt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engasjement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utgjør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forskjell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3020080" y="2382561"/>
            <a:ext cx="615184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Besøk vår nettside for mer informasjon:</a:t>
            </a:r>
          </a:p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www.nms.no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>
          <a:xfrm>
            <a:off x="360063" y="284937"/>
            <a:ext cx="11520000" cy="6240000"/>
          </a:xfrm>
        </p:spPr>
      </p:pic>
      <p:grpSp>
        <p:nvGrpSpPr>
          <p:cNvPr id="7" name="Gruppe 6"/>
          <p:cNvGrpSpPr/>
          <p:nvPr/>
        </p:nvGrpSpPr>
        <p:grpSpPr>
          <a:xfrm>
            <a:off x="1736693" y="1673994"/>
            <a:ext cx="4066674" cy="4066674"/>
            <a:chOff x="1507958" y="1754204"/>
            <a:chExt cx="4066674" cy="4066674"/>
          </a:xfrm>
        </p:grpSpPr>
        <p:sp>
          <p:nvSpPr>
            <p:cNvPr id="5" name="Ellipse 4"/>
            <p:cNvSpPr/>
            <p:nvPr/>
          </p:nvSpPr>
          <p:spPr>
            <a:xfrm>
              <a:off x="1507958" y="1754204"/>
              <a:ext cx="4066674" cy="4066674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2095538" y="2339301"/>
              <a:ext cx="289151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perioden 1940-1991 ble Den estiske kirken undertrykt og motarbeidet av det sovjetiske kommunistregimet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dag regnes 75% av befolkningen som </a:t>
              </a:r>
              <a:b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ikke-religiøse</a:t>
              </a: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75417"/>
            <a:ext cx="585267" cy="585267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537411" y="376989"/>
            <a:ext cx="2991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Fakta om</a:t>
            </a:r>
          </a:p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Estland</a:t>
            </a:r>
          </a:p>
        </p:txBody>
      </p:sp>
    </p:spTree>
    <p:extLst>
      <p:ext uri="{BB962C8B-B14F-4D97-AF65-F5344CB8AC3E}">
        <p14:creationId xmlns:p14="http://schemas.microsoft.com/office/powerpoint/2010/main" val="33186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grpSp>
        <p:nvGrpSpPr>
          <p:cNvPr id="6" name="Gruppe 5"/>
          <p:cNvGrpSpPr/>
          <p:nvPr/>
        </p:nvGrpSpPr>
        <p:grpSpPr>
          <a:xfrm>
            <a:off x="619125" y="561974"/>
            <a:ext cx="2771775" cy="2771775"/>
            <a:chOff x="619125" y="561974"/>
            <a:chExt cx="2771775" cy="2771775"/>
          </a:xfrm>
        </p:grpSpPr>
        <p:sp>
          <p:nvSpPr>
            <p:cNvPr id="4" name="Ellipse 3"/>
            <p:cNvSpPr/>
            <p:nvPr/>
          </p:nvSpPr>
          <p:spPr>
            <a:xfrm>
              <a:off x="619125" y="561974"/>
              <a:ext cx="2771775" cy="2771775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" name="TekstSylinder 1"/>
            <p:cNvSpPr txBox="1"/>
            <p:nvPr/>
          </p:nvSpPr>
          <p:spPr>
            <a:xfrm>
              <a:off x="733424" y="1398284"/>
              <a:ext cx="25431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 er med på å bygge levende menigheter i bydelen </a:t>
              </a:r>
              <a:r>
                <a:rPr lang="nb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Mustamäe</a:t>
              </a: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 Tallinn og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forstaden Saku</a:t>
              </a:r>
            </a:p>
          </p:txBody>
        </p:sp>
      </p:grp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4800"/>
          <a:stretch>
            <a:fillRect/>
          </a:stretch>
        </p:blipFill>
        <p:spPr/>
      </p:pic>
      <p:grpSp>
        <p:nvGrpSpPr>
          <p:cNvPr id="7" name="Gruppe 6"/>
          <p:cNvGrpSpPr/>
          <p:nvPr/>
        </p:nvGrpSpPr>
        <p:grpSpPr>
          <a:xfrm>
            <a:off x="9020175" y="485818"/>
            <a:ext cx="2698227" cy="2609850"/>
            <a:chOff x="7686675" y="1905043"/>
            <a:chExt cx="2698227" cy="2609850"/>
          </a:xfrm>
        </p:grpSpPr>
        <p:sp>
          <p:nvSpPr>
            <p:cNvPr id="5" name="Ellipse 4"/>
            <p:cNvSpPr/>
            <p:nvPr/>
          </p:nvSpPr>
          <p:spPr>
            <a:xfrm>
              <a:off x="7686675" y="1905043"/>
              <a:ext cx="2609850" cy="260985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7686675" y="2671359"/>
              <a:ext cx="26982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støtte bidrar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til å gi mennesker tilhørighet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håp</a:t>
              </a: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1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b="1864"/>
          <a:stretch>
            <a:fillRect/>
          </a:stretch>
        </p:blipFill>
        <p:spPr/>
      </p:pic>
      <p:grpSp>
        <p:nvGrpSpPr>
          <p:cNvPr id="8" name="Gruppe 7"/>
          <p:cNvGrpSpPr/>
          <p:nvPr/>
        </p:nvGrpSpPr>
        <p:grpSpPr>
          <a:xfrm>
            <a:off x="725152" y="3497125"/>
            <a:ext cx="2784810" cy="2759242"/>
            <a:chOff x="8866521" y="495301"/>
            <a:chExt cx="2784810" cy="2759242"/>
          </a:xfrm>
        </p:grpSpPr>
        <p:sp>
          <p:nvSpPr>
            <p:cNvPr id="4" name="Ellipse 3"/>
            <p:cNvSpPr/>
            <p:nvPr/>
          </p:nvSpPr>
          <p:spPr>
            <a:xfrm>
              <a:off x="8879305" y="495301"/>
              <a:ext cx="2759242" cy="2759242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8866521" y="899690"/>
              <a:ext cx="27848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Gjennom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menighetenes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sosiale arbeid får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mange mat og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felleskap - og opplever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bli sett og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lyttet til </a:t>
              </a: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9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b="9247"/>
          <a:stretch>
            <a:fillRect/>
          </a:stretch>
        </p:blipFill>
        <p:spPr/>
      </p:pic>
      <p:sp>
        <p:nvSpPr>
          <p:cNvPr id="9" name="Ellipse 8"/>
          <p:cNvSpPr/>
          <p:nvPr/>
        </p:nvSpPr>
        <p:spPr>
          <a:xfrm>
            <a:off x="471366" y="4003489"/>
            <a:ext cx="2466969" cy="246696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403682" y="4308481"/>
            <a:ext cx="2602336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Å styrke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barne- og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ungdomsarbeidet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Den estiske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kirken er en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prioritert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oppgave</a:t>
            </a:r>
            <a:r>
              <a:rPr lang="nb-NO" sz="186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9546"/>
          <a:stretch>
            <a:fillRect/>
          </a:stretch>
        </p:blipFill>
        <p:spPr/>
      </p:pic>
      <p:grpSp>
        <p:nvGrpSpPr>
          <p:cNvPr id="7" name="Gruppe 6"/>
          <p:cNvGrpSpPr/>
          <p:nvPr/>
        </p:nvGrpSpPr>
        <p:grpSpPr>
          <a:xfrm>
            <a:off x="590549" y="509025"/>
            <a:ext cx="2714625" cy="2702473"/>
            <a:chOff x="447674" y="309000"/>
            <a:chExt cx="2714625" cy="2702473"/>
          </a:xfrm>
        </p:grpSpPr>
        <p:sp>
          <p:nvSpPr>
            <p:cNvPr id="4" name="Ellipse 3"/>
            <p:cNvSpPr/>
            <p:nvPr/>
          </p:nvSpPr>
          <p:spPr>
            <a:xfrm>
              <a:off x="459826" y="309000"/>
              <a:ext cx="2702473" cy="2702473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/>
            <p:cNvSpPr/>
            <p:nvPr/>
          </p:nvSpPr>
          <p:spPr>
            <a:xfrm>
              <a:off x="447674" y="961548"/>
              <a:ext cx="2714625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støtte bidrar til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opplæring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oppfølging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 nye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ungdomsledere</a:t>
              </a: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grpSp>
        <p:nvGrpSpPr>
          <p:cNvPr id="6" name="Gruppe 5"/>
          <p:cNvGrpSpPr/>
          <p:nvPr/>
        </p:nvGrpSpPr>
        <p:grpSpPr>
          <a:xfrm>
            <a:off x="8186737" y="466725"/>
            <a:ext cx="3924300" cy="2962275"/>
            <a:chOff x="90487" y="914399"/>
            <a:chExt cx="3924300" cy="2962275"/>
          </a:xfrm>
        </p:grpSpPr>
        <p:sp>
          <p:nvSpPr>
            <p:cNvPr id="4" name="Ellipse 3"/>
            <p:cNvSpPr/>
            <p:nvPr/>
          </p:nvSpPr>
          <p:spPr>
            <a:xfrm>
              <a:off x="571500" y="914399"/>
              <a:ext cx="2962275" cy="2962275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90487" y="1856927"/>
              <a:ext cx="39243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Blant annet gjennom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 spennende mediearbeid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 når en ny generasjon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med evangeliet</a:t>
              </a:r>
            </a:p>
          </p:txBody>
        </p:sp>
      </p:grp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 b="2327"/>
          <a:stretch>
            <a:fillRect/>
          </a:stretch>
        </p:blipFill>
        <p:spPr/>
      </p:pic>
      <p:sp>
        <p:nvSpPr>
          <p:cNvPr id="5" name="Ellipse 4"/>
          <p:cNvSpPr/>
          <p:nvPr/>
        </p:nvSpPr>
        <p:spPr>
          <a:xfrm>
            <a:off x="609600" y="4002505"/>
            <a:ext cx="2398296" cy="2398296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446673" y="4786154"/>
            <a:ext cx="272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er ungdommene selv som har produksjonsansvar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171</Words>
  <Application>Microsoft Office PowerPoint</Application>
  <PresentationFormat>Widescreen</PresentationFormat>
  <Paragraphs>62</Paragraphs>
  <Slides>13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50</cp:revision>
  <dcterms:created xsi:type="dcterms:W3CDTF">2017-01-05T08:22:16Z</dcterms:created>
  <dcterms:modified xsi:type="dcterms:W3CDTF">2018-01-11T07:58:48Z</dcterms:modified>
</cp:coreProperties>
</file>