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7" r:id="rId3"/>
    <p:sldId id="259" r:id="rId4"/>
    <p:sldId id="260" r:id="rId5"/>
    <p:sldId id="265" r:id="rId6"/>
    <p:sldId id="257" r:id="rId7"/>
    <p:sldId id="261" r:id="rId8"/>
    <p:sldId id="262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C3675-6DA9-413D-9A22-5E08B3B268CB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1D5DB-4B6D-414A-946F-AE3FE4F559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43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842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780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F465C-F13B-4043-9DB3-F10F735FD5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985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8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256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92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240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36000" y="309000"/>
            <a:ext cx="11520000" cy="6240000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7B99-7C3F-4BC3-B7B8-7E1F8C620B24}" type="datetime1">
              <a:rPr lang="en-US"/>
              <a:pPr>
                <a:defRPr/>
              </a:pPr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18506-49E0-3D48-BF53-9B123B843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63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680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79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41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666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392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65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05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FEF3-3672-4A08-811E-CA57F8F0D635}" type="datetimeFigureOut">
              <a:rPr lang="nb-NO" smtClean="0"/>
              <a:t>13.01.2017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4CC0-0C15-4901-80C7-6E579F4D63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99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9372"/>
          <a:stretch>
            <a:fillRect/>
          </a:stretch>
        </p:blipFill>
        <p:spPr/>
      </p:pic>
      <p:sp>
        <p:nvSpPr>
          <p:cNvPr id="4" name="TekstSylinder 3"/>
          <p:cNvSpPr txBox="1"/>
          <p:nvPr/>
        </p:nvSpPr>
        <p:spPr>
          <a:xfrm>
            <a:off x="336001" y="203006"/>
            <a:ext cx="616449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333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ENGLAND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b="9226"/>
          <a:stretch>
            <a:fillRect/>
          </a:stretch>
        </p:blipFill>
        <p:spPr>
          <a:xfrm>
            <a:off x="336000" y="284286"/>
            <a:ext cx="11520000" cy="6240000"/>
          </a:xfrm>
        </p:spPr>
      </p:pic>
      <p:sp>
        <p:nvSpPr>
          <p:cNvPr id="4" name="TekstSylinder 3"/>
          <p:cNvSpPr txBox="1"/>
          <p:nvPr/>
        </p:nvSpPr>
        <p:spPr>
          <a:xfrm>
            <a:off x="535460" y="411892"/>
            <a:ext cx="2949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Fakta om</a:t>
            </a:r>
          </a:p>
          <a:p>
            <a:r>
              <a:rPr lang="nb-NO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England</a:t>
            </a:r>
          </a:p>
        </p:txBody>
      </p:sp>
      <p:sp>
        <p:nvSpPr>
          <p:cNvPr id="6" name="Ellipse 5"/>
          <p:cNvSpPr/>
          <p:nvPr/>
        </p:nvSpPr>
        <p:spPr>
          <a:xfrm>
            <a:off x="8123354" y="473950"/>
            <a:ext cx="3368437" cy="3400205"/>
          </a:xfrm>
          <a:prstGeom prst="ellipse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7" name="TekstSylinder 6"/>
          <p:cNvSpPr txBox="1"/>
          <p:nvPr/>
        </p:nvSpPr>
        <p:spPr>
          <a:xfrm>
            <a:off x="8204916" y="1512332"/>
            <a:ext cx="3404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mill. innbyggere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Kirken har over lengre tid opplevd </a:t>
            </a:r>
            <a:r>
              <a:rPr lang="nb-NO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stor </a:t>
            </a:r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nedgang i et stadig mer sekularisert samfunn</a:t>
            </a:r>
          </a:p>
        </p:txBody>
      </p:sp>
    </p:spTree>
    <p:extLst>
      <p:ext uri="{BB962C8B-B14F-4D97-AF65-F5344CB8AC3E}">
        <p14:creationId xmlns:p14="http://schemas.microsoft.com/office/powerpoint/2010/main" val="169078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9372"/>
          <a:stretch>
            <a:fillRect/>
          </a:stretch>
        </p:blipFill>
        <p:spPr/>
      </p:pic>
      <p:grpSp>
        <p:nvGrpSpPr>
          <p:cNvPr id="2" name="Gruppe 1"/>
          <p:cNvGrpSpPr/>
          <p:nvPr/>
        </p:nvGrpSpPr>
        <p:grpSpPr>
          <a:xfrm>
            <a:off x="8449352" y="3303373"/>
            <a:ext cx="3190789" cy="2952994"/>
            <a:chOff x="7823276" y="3303373"/>
            <a:chExt cx="3190789" cy="2952994"/>
          </a:xfrm>
        </p:grpSpPr>
        <p:sp>
          <p:nvSpPr>
            <p:cNvPr id="5" name="Ellipse 4"/>
            <p:cNvSpPr/>
            <p:nvPr/>
          </p:nvSpPr>
          <p:spPr>
            <a:xfrm>
              <a:off x="7942174" y="3303373"/>
              <a:ext cx="2952994" cy="2952994"/>
            </a:xfrm>
            <a:prstGeom prst="ellipse">
              <a:avLst/>
            </a:prstGeom>
            <a:solidFill>
              <a:srgbClr val="02587C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7823276" y="4102761"/>
              <a:ext cx="319078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 er med å starte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nye ungdomsmenigheter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 et land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der flere generasjoner </a:t>
              </a:r>
            </a:p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er borte fra kirkene</a:t>
              </a:r>
            </a:p>
          </p:txBody>
        </p:sp>
      </p:grp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6" b="13886"/>
          <a:stretch>
            <a:fillRect/>
          </a:stretch>
        </p:blipFill>
        <p:spPr>
          <a:xfrm>
            <a:off x="286188" y="284287"/>
            <a:ext cx="11520000" cy="6240000"/>
          </a:xfrm>
        </p:spPr>
      </p:pic>
      <p:sp>
        <p:nvSpPr>
          <p:cNvPr id="5" name="Ellipse 4"/>
          <p:cNvSpPr/>
          <p:nvPr/>
        </p:nvSpPr>
        <p:spPr>
          <a:xfrm>
            <a:off x="922553" y="3534032"/>
            <a:ext cx="2429702" cy="2429702"/>
          </a:xfrm>
          <a:prstGeom prst="ellipse">
            <a:avLst/>
          </a:prstGeom>
          <a:solidFill>
            <a:srgbClr val="02587C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6" name="TekstSylinder 5"/>
          <p:cNvSpPr txBox="1"/>
          <p:nvPr/>
        </p:nvSpPr>
        <p:spPr>
          <a:xfrm>
            <a:off x="525636" y="4071774"/>
            <a:ext cx="3223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 bidrar</a:t>
            </a:r>
          </a:p>
          <a:p>
            <a:pPr algn="ctr"/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 at </a:t>
            </a:r>
          </a:p>
          <a:p>
            <a:pPr algn="ctr"/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oppvoksende</a:t>
            </a:r>
          </a:p>
          <a:p>
            <a:pPr algn="ctr"/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generasjon</a:t>
            </a:r>
          </a:p>
          <a:p>
            <a:pPr algn="ctr"/>
            <a:r>
              <a:rPr lang="nb-N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får høre om Jesus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1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 b="9378"/>
          <a:stretch>
            <a:fillRect/>
          </a:stretch>
        </p:blipFill>
        <p:spPr/>
      </p:pic>
      <p:grpSp>
        <p:nvGrpSpPr>
          <p:cNvPr id="4" name="Gruppe 3"/>
          <p:cNvGrpSpPr/>
          <p:nvPr/>
        </p:nvGrpSpPr>
        <p:grpSpPr>
          <a:xfrm>
            <a:off x="9053299" y="3723503"/>
            <a:ext cx="2429702" cy="2429702"/>
            <a:chOff x="922553" y="3534032"/>
            <a:chExt cx="2429702" cy="2429702"/>
          </a:xfrm>
        </p:grpSpPr>
        <p:sp>
          <p:nvSpPr>
            <p:cNvPr id="3" name="Ellipse 2"/>
            <p:cNvSpPr/>
            <p:nvPr/>
          </p:nvSpPr>
          <p:spPr>
            <a:xfrm>
              <a:off x="922553" y="3534032"/>
              <a:ext cx="2429702" cy="2429702"/>
            </a:xfrm>
            <a:prstGeom prst="ellipse">
              <a:avLst/>
            </a:prstGeom>
            <a:solidFill>
              <a:srgbClr val="02587C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2" name="TekstSylinder 1"/>
            <p:cNvSpPr txBox="1"/>
            <p:nvPr/>
          </p:nvSpPr>
          <p:spPr>
            <a:xfrm>
              <a:off x="983834" y="4087163"/>
              <a:ext cx="230714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For første gang på 50 år er det nå en forsiktig vekst i antall unge med kirketilhørighet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085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966779" y="5601029"/>
            <a:ext cx="62584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Gjør tro til handling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solidFill>
            <a:srgbClr val="96D4E4"/>
          </a:solidFill>
        </p:spPr>
      </p:sp>
      <p:sp>
        <p:nvSpPr>
          <p:cNvPr id="3" name="TekstSylinder 2"/>
          <p:cNvSpPr txBox="1"/>
          <p:nvPr/>
        </p:nvSpPr>
        <p:spPr>
          <a:xfrm>
            <a:off x="2738546" y="2051710"/>
            <a:ext cx="6714908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NMS er en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frivillig organisasjon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forankret i </a:t>
            </a:r>
          </a:p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</a:t>
            </a:r>
            <a:r>
              <a:rPr lang="nb-NO" sz="4267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norske kirke</a:t>
            </a:r>
            <a:endParaRPr lang="nb-NO" sz="4267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 b="9226"/>
          <a:stretch>
            <a:fillRect/>
          </a:stretch>
        </p:blipFill>
        <p:spPr/>
      </p:pic>
      <p:grpSp>
        <p:nvGrpSpPr>
          <p:cNvPr id="6" name="Gruppe 5"/>
          <p:cNvGrpSpPr/>
          <p:nvPr/>
        </p:nvGrpSpPr>
        <p:grpSpPr>
          <a:xfrm>
            <a:off x="8499428" y="520137"/>
            <a:ext cx="3175592" cy="3127337"/>
            <a:chOff x="7180101" y="1434388"/>
            <a:chExt cx="3175592" cy="3127337"/>
          </a:xfrm>
        </p:grpSpPr>
        <p:sp>
          <p:nvSpPr>
            <p:cNvPr id="24" name="Ellipse 23"/>
            <p:cNvSpPr/>
            <p:nvPr/>
          </p:nvSpPr>
          <p:spPr>
            <a:xfrm>
              <a:off x="7180101" y="1434388"/>
              <a:ext cx="3127337" cy="3127337"/>
            </a:xfrm>
            <a:prstGeom prst="ellipse">
              <a:avLst/>
            </a:prstGeom>
            <a:solidFill>
              <a:srgbClr val="02587C">
                <a:alpha val="8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grpSp>
          <p:nvGrpSpPr>
            <p:cNvPr id="8" name="Gruppe 7"/>
            <p:cNvGrpSpPr/>
            <p:nvPr/>
          </p:nvGrpSpPr>
          <p:grpSpPr>
            <a:xfrm>
              <a:off x="7401133" y="1645951"/>
              <a:ext cx="2954560" cy="2464431"/>
              <a:chOff x="5550850" y="1234463"/>
              <a:chExt cx="2215920" cy="1848323"/>
            </a:xfrm>
          </p:grpSpPr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058" y="1733892"/>
                <a:ext cx="304688" cy="309792"/>
              </a:xfrm>
              <a:prstGeom prst="rect">
                <a:avLst/>
              </a:prstGeom>
              <a:noFill/>
            </p:spPr>
          </p:pic>
          <p:sp>
            <p:nvSpPr>
              <p:cNvPr id="16" name="TekstSylinder 15"/>
              <p:cNvSpPr txBox="1"/>
              <p:nvPr/>
            </p:nvSpPr>
            <p:spPr>
              <a:xfrm>
                <a:off x="6070593" y="1687137"/>
                <a:ext cx="1696177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Deler vi troen </a:t>
                </a:r>
              </a:p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på Jesus</a:t>
                </a:r>
              </a:p>
            </p:txBody>
          </p:sp>
          <p:sp>
            <p:nvSpPr>
              <p:cNvPr id="17" name="TekstSylinder 16"/>
              <p:cNvSpPr txBox="1"/>
              <p:nvPr/>
            </p:nvSpPr>
            <p:spPr>
              <a:xfrm>
                <a:off x="6050746" y="2186604"/>
                <a:ext cx="1535634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Bekjemper vi urettferdighet</a:t>
                </a:r>
              </a:p>
            </p:txBody>
          </p:sp>
          <p:sp>
            <p:nvSpPr>
              <p:cNvPr id="18" name="TekstSylinder 17"/>
              <p:cNvSpPr txBox="1"/>
              <p:nvPr/>
            </p:nvSpPr>
            <p:spPr>
              <a:xfrm>
                <a:off x="6050746" y="2674886"/>
                <a:ext cx="1256428" cy="407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Utrydder vi fattigdom</a:t>
                </a:r>
              </a:p>
            </p:txBody>
          </p:sp>
          <p:pic>
            <p:nvPicPr>
              <p:cNvPr id="21" name="Bild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058" y="2234315"/>
                <a:ext cx="304688" cy="304688"/>
              </a:xfrm>
              <a:prstGeom prst="rect">
                <a:avLst/>
              </a:prstGeom>
            </p:spPr>
          </p:pic>
          <p:pic>
            <p:nvPicPr>
              <p:cNvPr id="22" name="Bilde 2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9456" y="2698594"/>
                <a:ext cx="321137" cy="321137"/>
              </a:xfrm>
              <a:prstGeom prst="rect">
                <a:avLst/>
              </a:prstGeom>
            </p:spPr>
          </p:pic>
          <p:sp>
            <p:nvSpPr>
              <p:cNvPr id="23" name="TekstSylinder 22"/>
              <p:cNvSpPr txBox="1"/>
              <p:nvPr/>
            </p:nvSpPr>
            <p:spPr>
              <a:xfrm>
                <a:off x="5550850" y="1234463"/>
                <a:ext cx="2013952" cy="377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2667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Sammen</a:t>
                </a:r>
                <a:endParaRPr lang="nb-NO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3" name="TekstSylinder 2"/>
          <p:cNvSpPr txBox="1"/>
          <p:nvPr/>
        </p:nvSpPr>
        <p:spPr>
          <a:xfrm>
            <a:off x="563379" y="414652"/>
            <a:ext cx="3403031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Ditt </a:t>
            </a:r>
          </a:p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engasjement </a:t>
            </a:r>
          </a:p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utgjør </a:t>
            </a:r>
          </a:p>
          <a:p>
            <a:r>
              <a:rPr lang="nb-NO" sz="26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forskjell</a:t>
            </a:r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5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2966779" y="5601029"/>
            <a:ext cx="62584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Gjør tro til handling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solidFill>
            <a:srgbClr val="96D4E4"/>
          </a:solidFill>
        </p:spPr>
      </p:sp>
      <p:sp>
        <p:nvSpPr>
          <p:cNvPr id="3" name="TekstSylinder 2"/>
          <p:cNvSpPr txBox="1"/>
          <p:nvPr/>
        </p:nvSpPr>
        <p:spPr>
          <a:xfrm>
            <a:off x="3020080" y="2382561"/>
            <a:ext cx="615184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267" dirty="0">
                <a:solidFill>
                  <a:srgbClr val="585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Besøk vår nettside for mer informasjon:</a:t>
            </a:r>
          </a:p>
          <a:p>
            <a:pPr algn="ctr"/>
            <a:r>
              <a:rPr lang="nb-NO" sz="42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www.nms.no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67" y="6256367"/>
            <a:ext cx="585267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4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115</Words>
  <Application>Microsoft Office PowerPoint</Application>
  <PresentationFormat>Widescreen</PresentationFormat>
  <Paragraphs>37</Paragraphs>
  <Slides>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 Fjelde</dc:creator>
  <cp:lastModifiedBy>Sven Fjelde</cp:lastModifiedBy>
  <cp:revision>17</cp:revision>
  <dcterms:created xsi:type="dcterms:W3CDTF">2017-01-09T08:12:19Z</dcterms:created>
  <dcterms:modified xsi:type="dcterms:W3CDTF">2017-01-13T12:32:12Z</dcterms:modified>
</cp:coreProperties>
</file>